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Bebas Neue"/>
      <p:regular r:id="rId23"/>
    </p:embeddedFont>
    <p:embeddedFont>
      <p:font typeface="Alata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B57046C-DBE6-41A9-B1D1-5DD9DB965320}">
  <a:tblStyle styleId="{7B57046C-DBE6-41A9-B1D1-5DD9DB96532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Alata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e1bff03f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ee1bff03f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ee1bff03f1_12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2ee1bff03f1_12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ee1bff03f1_2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ee1bff03f1_2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ee1bff03f1_2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ee1bff03f1_2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ee1bff03f1_2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ee1bff03f1_2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ee1bff03f1_9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9" name="Google Shape;539;g2ee1bff03f1_9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e1bff03f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ee1bff03f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ee1bff03f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2ee1bff03f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e1bff03f1_1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ee1bff03f1_1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Xiaoxiao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e1bff03f1_9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g2ee1bff03f1_9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Erik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e1bff03f1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ee1bff03f1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Erik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e1bff03f1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e1bff03f1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Miranda. Was there learning across runs?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e1bff03f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e1bff03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Miranda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ee1bff03f1_1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ee1bff03f1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ee1bff03f1_1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ee1bff03f1_1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715100" y="1283675"/>
            <a:ext cx="4750500" cy="216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715100" y="3450325"/>
            <a:ext cx="47505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1"/>
          <p:cNvSpPr txBox="1"/>
          <p:nvPr>
            <p:ph type="title"/>
          </p:nvPr>
        </p:nvSpPr>
        <p:spPr>
          <a:xfrm>
            <a:off x="4312825" y="966075"/>
            <a:ext cx="3786900" cy="321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2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479546" y="2626738"/>
            <a:ext cx="2692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2" type="subTitle"/>
          </p:nvPr>
        </p:nvSpPr>
        <p:spPr>
          <a:xfrm>
            <a:off x="4972254" y="3333950"/>
            <a:ext cx="26922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1479546" y="3029288"/>
            <a:ext cx="2692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4" name="Google Shape;84;p12"/>
          <p:cNvSpPr txBox="1"/>
          <p:nvPr>
            <p:ph idx="4" type="subTitle"/>
          </p:nvPr>
        </p:nvSpPr>
        <p:spPr>
          <a:xfrm>
            <a:off x="4972254" y="3736500"/>
            <a:ext cx="26922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85" name="Google Shape;85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13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302158" y="1111200"/>
            <a:ext cx="1837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2" type="subTitle"/>
          </p:nvPr>
        </p:nvSpPr>
        <p:spPr>
          <a:xfrm>
            <a:off x="1302150" y="1443600"/>
            <a:ext cx="1837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13"/>
          <p:cNvSpPr txBox="1"/>
          <p:nvPr>
            <p:ph idx="3" type="subTitle"/>
          </p:nvPr>
        </p:nvSpPr>
        <p:spPr>
          <a:xfrm>
            <a:off x="6004000" y="2291725"/>
            <a:ext cx="1837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1302150" y="3139850"/>
            <a:ext cx="1837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13"/>
          <p:cNvSpPr txBox="1"/>
          <p:nvPr>
            <p:ph idx="5" type="subTitle"/>
          </p:nvPr>
        </p:nvSpPr>
        <p:spPr>
          <a:xfrm>
            <a:off x="6004000" y="3988050"/>
            <a:ext cx="1837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4" name="Google Shape;9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6" type="subTitle"/>
          </p:nvPr>
        </p:nvSpPr>
        <p:spPr>
          <a:xfrm>
            <a:off x="1302158" y="2807450"/>
            <a:ext cx="1837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7" type="subTitle"/>
          </p:nvPr>
        </p:nvSpPr>
        <p:spPr>
          <a:xfrm>
            <a:off x="6004005" y="1959325"/>
            <a:ext cx="1837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" name="Google Shape;97;p13"/>
          <p:cNvSpPr txBox="1"/>
          <p:nvPr>
            <p:ph idx="8" type="subTitle"/>
          </p:nvPr>
        </p:nvSpPr>
        <p:spPr>
          <a:xfrm>
            <a:off x="6004005" y="3655650"/>
            <a:ext cx="1837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/>
          <p:nvPr>
            <p:ph idx="2" type="pic"/>
          </p:nvPr>
        </p:nvSpPr>
        <p:spPr>
          <a:xfrm>
            <a:off x="0" y="-95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14"/>
          <p:cNvSpPr txBox="1"/>
          <p:nvPr>
            <p:ph type="title"/>
          </p:nvPr>
        </p:nvSpPr>
        <p:spPr>
          <a:xfrm>
            <a:off x="720000" y="4035800"/>
            <a:ext cx="7704000" cy="57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BLANK_1_1_1_3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15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6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6"/>
          <p:cNvSpPr txBox="1"/>
          <p:nvPr>
            <p:ph hasCustomPrompt="1" type="title"/>
          </p:nvPr>
        </p:nvSpPr>
        <p:spPr>
          <a:xfrm>
            <a:off x="3209200" y="2130400"/>
            <a:ext cx="5219700" cy="1764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idx="1" type="subTitle"/>
          </p:nvPr>
        </p:nvSpPr>
        <p:spPr>
          <a:xfrm>
            <a:off x="3209200" y="3895100"/>
            <a:ext cx="52197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899365" y="2284075"/>
            <a:ext cx="24096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14" name="Google Shape;114;p17"/>
          <p:cNvSpPr txBox="1"/>
          <p:nvPr>
            <p:ph idx="2" type="title"/>
          </p:nvPr>
        </p:nvSpPr>
        <p:spPr>
          <a:xfrm>
            <a:off x="3367201" y="1442875"/>
            <a:ext cx="24096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15" name="Google Shape;115;p17"/>
          <p:cNvSpPr txBox="1"/>
          <p:nvPr>
            <p:ph idx="3" type="title"/>
          </p:nvPr>
        </p:nvSpPr>
        <p:spPr>
          <a:xfrm>
            <a:off x="5835035" y="2284075"/>
            <a:ext cx="2409600" cy="82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7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/>
        </p:txBody>
      </p:sp>
      <p:sp>
        <p:nvSpPr>
          <p:cNvPr id="116" name="Google Shape;116;p17"/>
          <p:cNvSpPr txBox="1"/>
          <p:nvPr>
            <p:ph idx="4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7" name="Google Shape;117;p17"/>
          <p:cNvSpPr txBox="1"/>
          <p:nvPr>
            <p:ph idx="1" type="subTitle"/>
          </p:nvPr>
        </p:nvSpPr>
        <p:spPr>
          <a:xfrm>
            <a:off x="899365" y="3215261"/>
            <a:ext cx="2409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17"/>
          <p:cNvSpPr txBox="1"/>
          <p:nvPr>
            <p:ph idx="5" type="subTitle"/>
          </p:nvPr>
        </p:nvSpPr>
        <p:spPr>
          <a:xfrm>
            <a:off x="899379" y="3645279"/>
            <a:ext cx="240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19" name="Google Shape;119;p17"/>
          <p:cNvSpPr txBox="1"/>
          <p:nvPr>
            <p:ph idx="6" type="subTitle"/>
          </p:nvPr>
        </p:nvSpPr>
        <p:spPr>
          <a:xfrm>
            <a:off x="3367197" y="2374080"/>
            <a:ext cx="2409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17"/>
          <p:cNvSpPr txBox="1"/>
          <p:nvPr>
            <p:ph idx="7" type="subTitle"/>
          </p:nvPr>
        </p:nvSpPr>
        <p:spPr>
          <a:xfrm>
            <a:off x="3367203" y="2804100"/>
            <a:ext cx="240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idx="8" type="subTitle"/>
          </p:nvPr>
        </p:nvSpPr>
        <p:spPr>
          <a:xfrm>
            <a:off x="5835027" y="3215261"/>
            <a:ext cx="24096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2" name="Google Shape;122;p17"/>
          <p:cNvSpPr txBox="1"/>
          <p:nvPr>
            <p:ph idx="9" type="subTitle"/>
          </p:nvPr>
        </p:nvSpPr>
        <p:spPr>
          <a:xfrm>
            <a:off x="5835027" y="3645279"/>
            <a:ext cx="240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8"/>
          <p:cNvSpPr txBox="1"/>
          <p:nvPr>
            <p:ph type="title"/>
          </p:nvPr>
        </p:nvSpPr>
        <p:spPr>
          <a:xfrm>
            <a:off x="715100" y="3078088"/>
            <a:ext cx="62277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7" name="Google Shape;127;p18"/>
          <p:cNvSpPr txBox="1"/>
          <p:nvPr>
            <p:ph idx="1" type="subTitle"/>
          </p:nvPr>
        </p:nvSpPr>
        <p:spPr>
          <a:xfrm>
            <a:off x="715100" y="534988"/>
            <a:ext cx="6227700" cy="23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9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" name="Google Shape;132;p19"/>
          <p:cNvSpPr txBox="1"/>
          <p:nvPr>
            <p:ph idx="1" type="subTitle"/>
          </p:nvPr>
        </p:nvSpPr>
        <p:spPr>
          <a:xfrm>
            <a:off x="1401760" y="1891685"/>
            <a:ext cx="1921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3" name="Google Shape;133;p19"/>
          <p:cNvSpPr txBox="1"/>
          <p:nvPr>
            <p:ph idx="2" type="subTitle"/>
          </p:nvPr>
        </p:nvSpPr>
        <p:spPr>
          <a:xfrm>
            <a:off x="3611100" y="1891685"/>
            <a:ext cx="1921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4" name="Google Shape;134;p19"/>
          <p:cNvSpPr txBox="1"/>
          <p:nvPr>
            <p:ph idx="3" type="subTitle"/>
          </p:nvPr>
        </p:nvSpPr>
        <p:spPr>
          <a:xfrm>
            <a:off x="5820440" y="1891685"/>
            <a:ext cx="1921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4" type="subTitle"/>
          </p:nvPr>
        </p:nvSpPr>
        <p:spPr>
          <a:xfrm>
            <a:off x="1401760" y="3546300"/>
            <a:ext cx="1921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6" name="Google Shape;136;p19"/>
          <p:cNvSpPr txBox="1"/>
          <p:nvPr>
            <p:ph idx="5" type="subTitle"/>
          </p:nvPr>
        </p:nvSpPr>
        <p:spPr>
          <a:xfrm>
            <a:off x="3611100" y="3546300"/>
            <a:ext cx="1921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6" type="subTitle"/>
          </p:nvPr>
        </p:nvSpPr>
        <p:spPr>
          <a:xfrm>
            <a:off x="5820440" y="3546300"/>
            <a:ext cx="19218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38" name="Google Shape;138;p19"/>
          <p:cNvSpPr txBox="1"/>
          <p:nvPr>
            <p:ph idx="7" type="subTitle"/>
          </p:nvPr>
        </p:nvSpPr>
        <p:spPr>
          <a:xfrm>
            <a:off x="1401760" y="1409325"/>
            <a:ext cx="1921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9" name="Google Shape;139;p19"/>
          <p:cNvSpPr txBox="1"/>
          <p:nvPr>
            <p:ph idx="8" type="subTitle"/>
          </p:nvPr>
        </p:nvSpPr>
        <p:spPr>
          <a:xfrm>
            <a:off x="3611100" y="1409325"/>
            <a:ext cx="1921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9" type="subTitle"/>
          </p:nvPr>
        </p:nvSpPr>
        <p:spPr>
          <a:xfrm>
            <a:off x="5820440" y="1409325"/>
            <a:ext cx="1921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13" type="subTitle"/>
          </p:nvPr>
        </p:nvSpPr>
        <p:spPr>
          <a:xfrm>
            <a:off x="1401760" y="3059398"/>
            <a:ext cx="1921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2" name="Google Shape;142;p19"/>
          <p:cNvSpPr txBox="1"/>
          <p:nvPr>
            <p:ph idx="14" type="subTitle"/>
          </p:nvPr>
        </p:nvSpPr>
        <p:spPr>
          <a:xfrm>
            <a:off x="3611100" y="3059398"/>
            <a:ext cx="1921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15" type="subTitle"/>
          </p:nvPr>
        </p:nvSpPr>
        <p:spPr>
          <a:xfrm>
            <a:off x="5820440" y="3059398"/>
            <a:ext cx="19218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0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0"/>
          <p:cNvSpPr txBox="1"/>
          <p:nvPr>
            <p:ph idx="1" type="subTitle"/>
          </p:nvPr>
        </p:nvSpPr>
        <p:spPr>
          <a:xfrm>
            <a:off x="1102031" y="2738300"/>
            <a:ext cx="3106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8" name="Google Shape;148;p20"/>
          <p:cNvSpPr txBox="1"/>
          <p:nvPr>
            <p:ph idx="2" type="subTitle"/>
          </p:nvPr>
        </p:nvSpPr>
        <p:spPr>
          <a:xfrm>
            <a:off x="4935465" y="2738300"/>
            <a:ext cx="3106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49" name="Google Shape;14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" name="Google Shape;150;p20"/>
          <p:cNvSpPr txBox="1"/>
          <p:nvPr>
            <p:ph idx="3" type="body"/>
          </p:nvPr>
        </p:nvSpPr>
        <p:spPr>
          <a:xfrm>
            <a:off x="1102031" y="3299300"/>
            <a:ext cx="31065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51" name="Google Shape;151;p20"/>
          <p:cNvSpPr txBox="1"/>
          <p:nvPr>
            <p:ph idx="4" type="body"/>
          </p:nvPr>
        </p:nvSpPr>
        <p:spPr>
          <a:xfrm>
            <a:off x="4935465" y="3299300"/>
            <a:ext cx="3106500" cy="13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" name="Google Shape;16;p3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1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6" name="Google Shape;156;p21"/>
          <p:cNvSpPr/>
          <p:nvPr>
            <p:ph idx="2" type="pic"/>
          </p:nvPr>
        </p:nvSpPr>
        <p:spPr>
          <a:xfrm>
            <a:off x="4734000" y="1098225"/>
            <a:ext cx="3461400" cy="34614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214313" rotWithShape="0" algn="bl" dir="3840000" dist="57150">
              <a:schemeClr val="dk1">
                <a:alpha val="92941"/>
              </a:schemeClr>
            </a:outerShdw>
          </a:effectLst>
        </p:spPr>
      </p:sp>
      <p:sp>
        <p:nvSpPr>
          <p:cNvPr id="157" name="Google Shape;157;p21"/>
          <p:cNvSpPr txBox="1"/>
          <p:nvPr>
            <p:ph idx="1" type="subTitle"/>
          </p:nvPr>
        </p:nvSpPr>
        <p:spPr>
          <a:xfrm>
            <a:off x="720000" y="1978425"/>
            <a:ext cx="39084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2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719973" y="3433825"/>
            <a:ext cx="2432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22"/>
          <p:cNvSpPr txBox="1"/>
          <p:nvPr>
            <p:ph idx="2" type="subTitle"/>
          </p:nvPr>
        </p:nvSpPr>
        <p:spPr>
          <a:xfrm>
            <a:off x="719973" y="3960802"/>
            <a:ext cx="2432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4" name="Google Shape;164;p22"/>
          <p:cNvSpPr txBox="1"/>
          <p:nvPr>
            <p:ph idx="3" type="subTitle"/>
          </p:nvPr>
        </p:nvSpPr>
        <p:spPr>
          <a:xfrm>
            <a:off x="3355677" y="3960802"/>
            <a:ext cx="2432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5" name="Google Shape;165;p22"/>
          <p:cNvSpPr txBox="1"/>
          <p:nvPr>
            <p:ph idx="4" type="subTitle"/>
          </p:nvPr>
        </p:nvSpPr>
        <p:spPr>
          <a:xfrm>
            <a:off x="5991327" y="3960802"/>
            <a:ext cx="2432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6" name="Google Shape;166;p22"/>
          <p:cNvSpPr txBox="1"/>
          <p:nvPr>
            <p:ph idx="5" type="subTitle"/>
          </p:nvPr>
        </p:nvSpPr>
        <p:spPr>
          <a:xfrm>
            <a:off x="3355677" y="3433825"/>
            <a:ext cx="2432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2"/>
          <p:cNvSpPr txBox="1"/>
          <p:nvPr>
            <p:ph idx="6" type="subTitle"/>
          </p:nvPr>
        </p:nvSpPr>
        <p:spPr>
          <a:xfrm>
            <a:off x="5991327" y="3433825"/>
            <a:ext cx="24327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" name="Google Shape;172;p23"/>
          <p:cNvSpPr txBox="1"/>
          <p:nvPr>
            <p:ph idx="1" type="body"/>
          </p:nvPr>
        </p:nvSpPr>
        <p:spPr>
          <a:xfrm>
            <a:off x="720000" y="1768373"/>
            <a:ext cx="4591200" cy="2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4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4"/>
          <p:cNvSpPr txBox="1"/>
          <p:nvPr>
            <p:ph idx="1" type="subTitle"/>
          </p:nvPr>
        </p:nvSpPr>
        <p:spPr>
          <a:xfrm>
            <a:off x="720000" y="2398225"/>
            <a:ext cx="3012300" cy="9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720000" y="1764000"/>
            <a:ext cx="3012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5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5"/>
          <p:cNvSpPr txBox="1"/>
          <p:nvPr>
            <p:ph type="ctrTitle"/>
          </p:nvPr>
        </p:nvSpPr>
        <p:spPr>
          <a:xfrm>
            <a:off x="4398525" y="306400"/>
            <a:ext cx="401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p25"/>
          <p:cNvSpPr txBox="1"/>
          <p:nvPr>
            <p:ph idx="1" type="subTitle"/>
          </p:nvPr>
        </p:nvSpPr>
        <p:spPr>
          <a:xfrm>
            <a:off x="4393950" y="1564150"/>
            <a:ext cx="4020900" cy="12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83" name="Google Shape;183;p25"/>
          <p:cNvSpPr txBox="1"/>
          <p:nvPr/>
        </p:nvSpPr>
        <p:spPr>
          <a:xfrm>
            <a:off x="4393950" y="3924600"/>
            <a:ext cx="40209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GB" sz="10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CREDITS: This presentation template was created by </a:t>
            </a:r>
            <a:r>
              <a:rPr b="1" i="0" lang="en-GB" sz="1000" u="none" cap="none" strike="noStrike">
                <a:solidFill>
                  <a:schemeClr val="hlink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2"/>
              </a:rPr>
              <a:t>Slidesgo</a:t>
            </a:r>
            <a:r>
              <a:rPr b="0" i="0" lang="en-GB" sz="10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including icons by </a:t>
            </a:r>
            <a:r>
              <a:rPr b="1" i="0" lang="en-GB" sz="1000" u="none" cap="none" strike="noStrike">
                <a:solidFill>
                  <a:schemeClr val="hlink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3"/>
              </a:rPr>
              <a:t>Flaticon</a:t>
            </a:r>
            <a:r>
              <a:rPr b="1" i="0" lang="en-GB" sz="10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</a:t>
            </a:r>
            <a:r>
              <a:rPr b="0" i="0" lang="en-GB" sz="10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and infographics &amp; images by </a:t>
            </a:r>
            <a:r>
              <a:rPr b="1" i="0" lang="en-GB" sz="1000" u="none" cap="none" strike="noStrike">
                <a:solidFill>
                  <a:schemeClr val="hlink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4"/>
              </a:rPr>
              <a:t>Freepik</a:t>
            </a:r>
            <a:endParaRPr b="1" i="0" sz="1000" u="none" cap="none" strike="noStrike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6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idx="1" type="body"/>
          </p:nvPr>
        </p:nvSpPr>
        <p:spPr>
          <a:xfrm>
            <a:off x="720000" y="1152475"/>
            <a:ext cx="3339600" cy="27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7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" name="Google Shape;193;p27"/>
          <p:cNvSpPr txBox="1"/>
          <p:nvPr>
            <p:ph idx="1" type="body"/>
          </p:nvPr>
        </p:nvSpPr>
        <p:spPr>
          <a:xfrm>
            <a:off x="720000" y="1152475"/>
            <a:ext cx="60141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7" name="Google Shape;197;p29"/>
          <p:cNvGrpSpPr/>
          <p:nvPr/>
        </p:nvGrpSpPr>
        <p:grpSpPr>
          <a:xfrm>
            <a:off x="6239913" y="2714613"/>
            <a:ext cx="3818629" cy="3066707"/>
            <a:chOff x="8883548" y="335786"/>
            <a:chExt cx="4136297" cy="3321823"/>
          </a:xfrm>
        </p:grpSpPr>
        <p:sp>
          <p:nvSpPr>
            <p:cNvPr id="198" name="Google Shape;198;p29"/>
            <p:cNvSpPr/>
            <p:nvPr/>
          </p:nvSpPr>
          <p:spPr>
            <a:xfrm>
              <a:off x="10811331" y="2450438"/>
              <a:ext cx="1149692" cy="1207171"/>
            </a:xfrm>
            <a:custGeom>
              <a:rect b="b" l="l" r="r" t="t"/>
              <a:pathLst>
                <a:path extrusionOk="0" h="33876" w="32263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42888" rotWithShape="0" algn="bl" dir="3360000" dist="47625">
                <a:schemeClr val="dk1">
                  <a:alpha val="92941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9" name="Google Shape;199;p29"/>
            <p:cNvGrpSpPr/>
            <p:nvPr/>
          </p:nvGrpSpPr>
          <p:grpSpPr>
            <a:xfrm>
              <a:off x="8883548" y="335786"/>
              <a:ext cx="4136297" cy="2663609"/>
              <a:chOff x="777700" y="2340275"/>
              <a:chExt cx="2901850" cy="1868675"/>
            </a:xfrm>
          </p:grpSpPr>
          <p:sp>
            <p:nvSpPr>
              <p:cNvPr id="200" name="Google Shape;200;p29"/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rect b="b" l="l" r="r" t="t"/>
                <a:pathLst>
                  <a:path extrusionOk="0" h="74747" w="116074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rotWithShape="0" algn="bl" dir="3360000" dist="47625">
                  <a:schemeClr val="dk1">
                    <a:alpha val="9294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29"/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rect b="b" l="l" r="r" t="t"/>
                <a:pathLst>
                  <a:path extrusionOk="0" h="3761" w="5864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rotWithShape="0" algn="bl" dir="3360000" dist="47625">
                  <a:schemeClr val="dk1">
                    <a:alpha val="9294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29"/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rect b="b" l="l" r="r" t="t"/>
                <a:pathLst>
                  <a:path extrusionOk="0" h="2436" w="5098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rotWithShape="0" algn="bl" dir="3360000" dist="47625">
                  <a:schemeClr val="dk1">
                    <a:alpha val="9294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29"/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rect b="b" l="l" r="r" t="t"/>
                <a:pathLst>
                  <a:path extrusionOk="0" h="21756" w="40814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rotWithShape="0" algn="bl" dir="3360000" dist="47625">
                  <a:schemeClr val="dk1">
                    <a:alpha val="9294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9"/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rect b="b" l="l" r="r" t="t"/>
                <a:pathLst>
                  <a:path extrusionOk="0" h="12386" w="9252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rotWithShape="0" algn="bl" dir="3360000" dist="47625">
                  <a:schemeClr val="dk1">
                    <a:alpha val="9294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29"/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rect b="b" l="l" r="r" t="t"/>
                <a:pathLst>
                  <a:path extrusionOk="0" h="7082" w="7438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rotWithShape="0" algn="bl" dir="3360000" dist="47625">
                  <a:schemeClr val="dk1">
                    <a:alpha val="9294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29"/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rect b="b" l="l" r="r" t="t"/>
                <a:pathLst>
                  <a:path extrusionOk="0" h="11821" w="22571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rotWithShape="0" algn="bl" dir="3360000" dist="47625">
                  <a:schemeClr val="dk1">
                    <a:alpha val="9294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29"/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rect b="b" l="l" r="r" t="t"/>
                <a:pathLst>
                  <a:path extrusionOk="0" h="9894" w="8852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rotWithShape="0" algn="bl" dir="3360000" dist="47625">
                  <a:schemeClr val="dk1">
                    <a:alpha val="9294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29"/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rect b="b" l="l" r="r" t="t"/>
                <a:pathLst>
                  <a:path extrusionOk="0" h="12521" w="11478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  <a:effectLst>
                <a:outerShdw blurRad="242888" rotWithShape="0" algn="bl" dir="3360000" dist="47625">
                  <a:schemeClr val="dk1">
                    <a:alpha val="92941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9" name="Google Shape;209;p29"/>
          <p:cNvSpPr/>
          <p:nvPr/>
        </p:nvSpPr>
        <p:spPr>
          <a:xfrm>
            <a:off x="381000" y="314325"/>
            <a:ext cx="8372475" cy="4514850"/>
          </a:xfrm>
          <a:custGeom>
            <a:rect b="b" l="l" r="r" t="t"/>
            <a:pathLst>
              <a:path extrusionOk="0" h="180594" w="334899">
                <a:moveTo>
                  <a:pt x="255651" y="180594"/>
                </a:moveTo>
                <a:lnTo>
                  <a:pt x="381" y="180213"/>
                </a:lnTo>
                <a:lnTo>
                  <a:pt x="0" y="381"/>
                </a:lnTo>
                <a:lnTo>
                  <a:pt x="334899" y="0"/>
                </a:lnTo>
                <a:lnTo>
                  <a:pt x="334518" y="88773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4560000" dist="19050">
              <a:schemeClr val="dk1">
                <a:alpha val="80784"/>
              </a:schemeClr>
            </a:outerShdw>
          </a:effectLst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30"/>
          <p:cNvSpPr/>
          <p:nvPr/>
        </p:nvSpPr>
        <p:spPr>
          <a:xfrm flipH="1">
            <a:off x="381000" y="314325"/>
            <a:ext cx="8372475" cy="4514850"/>
          </a:xfrm>
          <a:custGeom>
            <a:rect b="b" l="l" r="r" t="t"/>
            <a:pathLst>
              <a:path extrusionOk="0" h="180594" w="334899">
                <a:moveTo>
                  <a:pt x="255651" y="180594"/>
                </a:moveTo>
                <a:lnTo>
                  <a:pt x="381" y="180213"/>
                </a:lnTo>
                <a:lnTo>
                  <a:pt x="0" y="381"/>
                </a:lnTo>
                <a:lnTo>
                  <a:pt x="334899" y="0"/>
                </a:lnTo>
                <a:lnTo>
                  <a:pt x="334518" y="88773"/>
                </a:ln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85725" rotWithShape="0" algn="bl" dir="4560000" dist="19050">
              <a:schemeClr val="dk1">
                <a:alpha val="80784"/>
              </a:schemeClr>
            </a:outerShdw>
          </a:effectLst>
        </p:spPr>
      </p:sp>
      <p:grpSp>
        <p:nvGrpSpPr>
          <p:cNvPr id="213" name="Google Shape;213;p30"/>
          <p:cNvGrpSpPr/>
          <p:nvPr/>
        </p:nvGrpSpPr>
        <p:grpSpPr>
          <a:xfrm>
            <a:off x="-190343" y="2681742"/>
            <a:ext cx="2292714" cy="2713851"/>
            <a:chOff x="2248125" y="-2178900"/>
            <a:chExt cx="1386750" cy="1641475"/>
          </a:xfrm>
        </p:grpSpPr>
        <p:sp>
          <p:nvSpPr>
            <p:cNvPr id="214" name="Google Shape;214;p30"/>
            <p:cNvSpPr/>
            <p:nvPr/>
          </p:nvSpPr>
          <p:spPr>
            <a:xfrm>
              <a:off x="3093250" y="-2080525"/>
              <a:ext cx="171525" cy="118350"/>
            </a:xfrm>
            <a:custGeom>
              <a:rect b="b" l="l" r="r" t="t"/>
              <a:pathLst>
                <a:path extrusionOk="0" h="4734" w="6861">
                  <a:moveTo>
                    <a:pt x="2021" y="1"/>
                  </a:moveTo>
                  <a:cubicBezTo>
                    <a:pt x="1771" y="13"/>
                    <a:pt x="1522" y="25"/>
                    <a:pt x="1296" y="25"/>
                  </a:cubicBezTo>
                  <a:cubicBezTo>
                    <a:pt x="1286" y="24"/>
                    <a:pt x="1276" y="24"/>
                    <a:pt x="1267" y="24"/>
                  </a:cubicBezTo>
                  <a:cubicBezTo>
                    <a:pt x="1064" y="24"/>
                    <a:pt x="883" y="134"/>
                    <a:pt x="714" y="180"/>
                  </a:cubicBezTo>
                  <a:cubicBezTo>
                    <a:pt x="547" y="227"/>
                    <a:pt x="416" y="299"/>
                    <a:pt x="309" y="381"/>
                  </a:cubicBezTo>
                  <a:cubicBezTo>
                    <a:pt x="83" y="500"/>
                    <a:pt x="0" y="608"/>
                    <a:pt x="0" y="608"/>
                  </a:cubicBezTo>
                  <a:cubicBezTo>
                    <a:pt x="0" y="608"/>
                    <a:pt x="130" y="560"/>
                    <a:pt x="368" y="524"/>
                  </a:cubicBezTo>
                  <a:cubicBezTo>
                    <a:pt x="487" y="489"/>
                    <a:pt x="618" y="465"/>
                    <a:pt x="785" y="465"/>
                  </a:cubicBezTo>
                  <a:cubicBezTo>
                    <a:pt x="815" y="469"/>
                    <a:pt x="844" y="471"/>
                    <a:pt x="874" y="471"/>
                  </a:cubicBezTo>
                  <a:cubicBezTo>
                    <a:pt x="961" y="471"/>
                    <a:pt x="1050" y="458"/>
                    <a:pt x="1145" y="458"/>
                  </a:cubicBezTo>
                  <a:cubicBezTo>
                    <a:pt x="1201" y="458"/>
                    <a:pt x="1258" y="462"/>
                    <a:pt x="1319" y="477"/>
                  </a:cubicBezTo>
                  <a:cubicBezTo>
                    <a:pt x="1498" y="513"/>
                    <a:pt x="1712" y="548"/>
                    <a:pt x="1926" y="584"/>
                  </a:cubicBezTo>
                  <a:cubicBezTo>
                    <a:pt x="2128" y="667"/>
                    <a:pt x="2331" y="774"/>
                    <a:pt x="2556" y="857"/>
                  </a:cubicBezTo>
                  <a:cubicBezTo>
                    <a:pt x="2782" y="917"/>
                    <a:pt x="2984" y="1071"/>
                    <a:pt x="3187" y="1226"/>
                  </a:cubicBezTo>
                  <a:lnTo>
                    <a:pt x="3816" y="1654"/>
                  </a:lnTo>
                  <a:cubicBezTo>
                    <a:pt x="4043" y="1797"/>
                    <a:pt x="4197" y="2011"/>
                    <a:pt x="4387" y="2189"/>
                  </a:cubicBezTo>
                  <a:cubicBezTo>
                    <a:pt x="4577" y="2379"/>
                    <a:pt x="4768" y="2545"/>
                    <a:pt x="4958" y="2712"/>
                  </a:cubicBezTo>
                  <a:cubicBezTo>
                    <a:pt x="5338" y="3033"/>
                    <a:pt x="5600" y="3438"/>
                    <a:pt x="5885" y="3734"/>
                  </a:cubicBezTo>
                  <a:cubicBezTo>
                    <a:pt x="6432" y="4341"/>
                    <a:pt x="6860" y="4733"/>
                    <a:pt x="6860" y="4733"/>
                  </a:cubicBezTo>
                  <a:cubicBezTo>
                    <a:pt x="6860" y="4733"/>
                    <a:pt x="6659" y="4210"/>
                    <a:pt x="6254" y="3473"/>
                  </a:cubicBezTo>
                  <a:cubicBezTo>
                    <a:pt x="6028" y="3116"/>
                    <a:pt x="5874" y="2629"/>
                    <a:pt x="5481" y="2236"/>
                  </a:cubicBezTo>
                  <a:cubicBezTo>
                    <a:pt x="5303" y="2046"/>
                    <a:pt x="5137" y="1832"/>
                    <a:pt x="4934" y="1630"/>
                  </a:cubicBezTo>
                  <a:cubicBezTo>
                    <a:pt x="4732" y="1428"/>
                    <a:pt x="4566" y="1190"/>
                    <a:pt x="4316" y="1024"/>
                  </a:cubicBezTo>
                  <a:cubicBezTo>
                    <a:pt x="3805" y="738"/>
                    <a:pt x="3377" y="310"/>
                    <a:pt x="2806" y="204"/>
                  </a:cubicBezTo>
                  <a:cubicBezTo>
                    <a:pt x="2532" y="120"/>
                    <a:pt x="2271" y="49"/>
                    <a:pt x="20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3039725" y="-1892075"/>
              <a:ext cx="164400" cy="234875"/>
            </a:xfrm>
            <a:custGeom>
              <a:rect b="b" l="l" r="r" t="t"/>
              <a:pathLst>
                <a:path extrusionOk="0" h="9395" w="6576">
                  <a:moveTo>
                    <a:pt x="901" y="1"/>
                  </a:moveTo>
                  <a:cubicBezTo>
                    <a:pt x="839" y="1"/>
                    <a:pt x="777" y="5"/>
                    <a:pt x="714" y="14"/>
                  </a:cubicBezTo>
                  <a:cubicBezTo>
                    <a:pt x="477" y="14"/>
                    <a:pt x="226" y="37"/>
                    <a:pt x="1" y="120"/>
                  </a:cubicBezTo>
                  <a:cubicBezTo>
                    <a:pt x="477" y="215"/>
                    <a:pt x="892" y="382"/>
                    <a:pt x="1320" y="537"/>
                  </a:cubicBezTo>
                  <a:cubicBezTo>
                    <a:pt x="1534" y="608"/>
                    <a:pt x="1713" y="739"/>
                    <a:pt x="1915" y="846"/>
                  </a:cubicBezTo>
                  <a:cubicBezTo>
                    <a:pt x="2117" y="929"/>
                    <a:pt x="2295" y="1060"/>
                    <a:pt x="2485" y="1179"/>
                  </a:cubicBezTo>
                  <a:cubicBezTo>
                    <a:pt x="2664" y="1309"/>
                    <a:pt x="2866" y="1393"/>
                    <a:pt x="3032" y="1547"/>
                  </a:cubicBezTo>
                  <a:cubicBezTo>
                    <a:pt x="3199" y="1690"/>
                    <a:pt x="3365" y="1832"/>
                    <a:pt x="3544" y="1964"/>
                  </a:cubicBezTo>
                  <a:cubicBezTo>
                    <a:pt x="3734" y="2083"/>
                    <a:pt x="3853" y="2273"/>
                    <a:pt x="4031" y="2416"/>
                  </a:cubicBezTo>
                  <a:cubicBezTo>
                    <a:pt x="4162" y="2546"/>
                    <a:pt x="4293" y="2665"/>
                    <a:pt x="4435" y="2796"/>
                  </a:cubicBezTo>
                  <a:cubicBezTo>
                    <a:pt x="4435" y="2807"/>
                    <a:pt x="4435" y="2820"/>
                    <a:pt x="4448" y="2831"/>
                  </a:cubicBezTo>
                  <a:cubicBezTo>
                    <a:pt x="4448" y="2831"/>
                    <a:pt x="4591" y="3235"/>
                    <a:pt x="4816" y="3842"/>
                  </a:cubicBezTo>
                  <a:cubicBezTo>
                    <a:pt x="4935" y="4139"/>
                    <a:pt x="5054" y="4496"/>
                    <a:pt x="5196" y="4865"/>
                  </a:cubicBezTo>
                  <a:cubicBezTo>
                    <a:pt x="5351" y="5233"/>
                    <a:pt x="5470" y="5637"/>
                    <a:pt x="5589" y="6054"/>
                  </a:cubicBezTo>
                  <a:cubicBezTo>
                    <a:pt x="5875" y="6850"/>
                    <a:pt x="6041" y="7671"/>
                    <a:pt x="6136" y="8313"/>
                  </a:cubicBezTo>
                  <a:cubicBezTo>
                    <a:pt x="6171" y="8931"/>
                    <a:pt x="6160" y="9395"/>
                    <a:pt x="6160" y="9395"/>
                  </a:cubicBezTo>
                  <a:cubicBezTo>
                    <a:pt x="6160" y="9395"/>
                    <a:pt x="6195" y="9288"/>
                    <a:pt x="6267" y="9109"/>
                  </a:cubicBezTo>
                  <a:cubicBezTo>
                    <a:pt x="6290" y="9014"/>
                    <a:pt x="6338" y="8908"/>
                    <a:pt x="6374" y="8776"/>
                  </a:cubicBezTo>
                  <a:cubicBezTo>
                    <a:pt x="6409" y="8646"/>
                    <a:pt x="6493" y="8491"/>
                    <a:pt x="6493" y="8324"/>
                  </a:cubicBezTo>
                  <a:cubicBezTo>
                    <a:pt x="6504" y="7992"/>
                    <a:pt x="6576" y="7587"/>
                    <a:pt x="6552" y="7159"/>
                  </a:cubicBezTo>
                  <a:cubicBezTo>
                    <a:pt x="6493" y="6744"/>
                    <a:pt x="6469" y="6279"/>
                    <a:pt x="6374" y="5851"/>
                  </a:cubicBezTo>
                  <a:cubicBezTo>
                    <a:pt x="6184" y="4971"/>
                    <a:pt x="5910" y="4115"/>
                    <a:pt x="5624" y="3509"/>
                  </a:cubicBezTo>
                  <a:cubicBezTo>
                    <a:pt x="5434" y="3093"/>
                    <a:pt x="5280" y="2784"/>
                    <a:pt x="5185" y="2630"/>
                  </a:cubicBezTo>
                  <a:cubicBezTo>
                    <a:pt x="5494" y="2130"/>
                    <a:pt x="5803" y="1618"/>
                    <a:pt x="6041" y="1060"/>
                  </a:cubicBezTo>
                  <a:lnTo>
                    <a:pt x="6041" y="1060"/>
                  </a:lnTo>
                  <a:cubicBezTo>
                    <a:pt x="5589" y="1404"/>
                    <a:pt x="5196" y="1785"/>
                    <a:pt x="4805" y="2189"/>
                  </a:cubicBezTo>
                  <a:cubicBezTo>
                    <a:pt x="4578" y="1892"/>
                    <a:pt x="4340" y="1607"/>
                    <a:pt x="4067" y="1369"/>
                  </a:cubicBezTo>
                  <a:cubicBezTo>
                    <a:pt x="3877" y="1203"/>
                    <a:pt x="3687" y="1048"/>
                    <a:pt x="3484" y="905"/>
                  </a:cubicBezTo>
                  <a:cubicBezTo>
                    <a:pt x="3306" y="751"/>
                    <a:pt x="3080" y="632"/>
                    <a:pt x="2855" y="525"/>
                  </a:cubicBezTo>
                  <a:cubicBezTo>
                    <a:pt x="2426" y="275"/>
                    <a:pt x="1927" y="144"/>
                    <a:pt x="1451" y="61"/>
                  </a:cubicBezTo>
                  <a:cubicBezTo>
                    <a:pt x="1264" y="34"/>
                    <a:pt x="1084" y="1"/>
                    <a:pt x="9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3085500" y="-1673925"/>
              <a:ext cx="398950" cy="565475"/>
            </a:xfrm>
            <a:custGeom>
              <a:rect b="b" l="l" r="r" t="t"/>
              <a:pathLst>
                <a:path extrusionOk="0" h="22619" w="15958">
                  <a:moveTo>
                    <a:pt x="8273" y="1"/>
                  </a:moveTo>
                  <a:cubicBezTo>
                    <a:pt x="7190" y="1"/>
                    <a:pt x="6101" y="166"/>
                    <a:pt x="5054" y="467"/>
                  </a:cubicBezTo>
                  <a:cubicBezTo>
                    <a:pt x="3936" y="800"/>
                    <a:pt x="2866" y="1347"/>
                    <a:pt x="1986" y="2143"/>
                  </a:cubicBezTo>
                  <a:lnTo>
                    <a:pt x="1999" y="2132"/>
                  </a:lnTo>
                  <a:lnTo>
                    <a:pt x="1999" y="2132"/>
                  </a:lnTo>
                  <a:cubicBezTo>
                    <a:pt x="1415" y="2595"/>
                    <a:pt x="928" y="3142"/>
                    <a:pt x="559" y="3796"/>
                  </a:cubicBezTo>
                  <a:cubicBezTo>
                    <a:pt x="203" y="4450"/>
                    <a:pt x="1" y="5223"/>
                    <a:pt x="84" y="5995"/>
                  </a:cubicBezTo>
                  <a:cubicBezTo>
                    <a:pt x="131" y="6388"/>
                    <a:pt x="179" y="6745"/>
                    <a:pt x="453" y="7149"/>
                  </a:cubicBezTo>
                  <a:cubicBezTo>
                    <a:pt x="714" y="7530"/>
                    <a:pt x="1201" y="7720"/>
                    <a:pt x="1594" y="7768"/>
                  </a:cubicBezTo>
                  <a:cubicBezTo>
                    <a:pt x="1826" y="7792"/>
                    <a:pt x="2049" y="7799"/>
                    <a:pt x="2264" y="7799"/>
                  </a:cubicBezTo>
                  <a:cubicBezTo>
                    <a:pt x="2543" y="7799"/>
                    <a:pt x="2809" y="7787"/>
                    <a:pt x="3065" y="7787"/>
                  </a:cubicBezTo>
                  <a:cubicBezTo>
                    <a:pt x="3283" y="7787"/>
                    <a:pt x="3494" y="7796"/>
                    <a:pt x="3698" y="7826"/>
                  </a:cubicBezTo>
                  <a:cubicBezTo>
                    <a:pt x="3853" y="7850"/>
                    <a:pt x="4008" y="7898"/>
                    <a:pt x="4139" y="7934"/>
                  </a:cubicBezTo>
                  <a:cubicBezTo>
                    <a:pt x="4293" y="7993"/>
                    <a:pt x="4483" y="8053"/>
                    <a:pt x="4614" y="8112"/>
                  </a:cubicBezTo>
                  <a:cubicBezTo>
                    <a:pt x="4900" y="8231"/>
                    <a:pt x="5185" y="8410"/>
                    <a:pt x="5447" y="8587"/>
                  </a:cubicBezTo>
                  <a:cubicBezTo>
                    <a:pt x="5970" y="8957"/>
                    <a:pt x="6338" y="9456"/>
                    <a:pt x="6552" y="10027"/>
                  </a:cubicBezTo>
                  <a:cubicBezTo>
                    <a:pt x="7016" y="11180"/>
                    <a:pt x="6707" y="12547"/>
                    <a:pt x="6303" y="13819"/>
                  </a:cubicBezTo>
                  <a:lnTo>
                    <a:pt x="6303" y="13843"/>
                  </a:lnTo>
                  <a:cubicBezTo>
                    <a:pt x="6267" y="13962"/>
                    <a:pt x="6279" y="14105"/>
                    <a:pt x="6350" y="14223"/>
                  </a:cubicBezTo>
                  <a:cubicBezTo>
                    <a:pt x="6434" y="14353"/>
                    <a:pt x="6581" y="14424"/>
                    <a:pt x="6732" y="14424"/>
                  </a:cubicBezTo>
                  <a:cubicBezTo>
                    <a:pt x="6817" y="14424"/>
                    <a:pt x="6903" y="14402"/>
                    <a:pt x="6980" y="14355"/>
                  </a:cubicBezTo>
                  <a:cubicBezTo>
                    <a:pt x="7432" y="14057"/>
                    <a:pt x="8015" y="13819"/>
                    <a:pt x="8586" y="13689"/>
                  </a:cubicBezTo>
                  <a:cubicBezTo>
                    <a:pt x="8900" y="13617"/>
                    <a:pt x="9221" y="13581"/>
                    <a:pt x="9543" y="13581"/>
                  </a:cubicBezTo>
                  <a:cubicBezTo>
                    <a:pt x="9807" y="13581"/>
                    <a:pt x="10071" y="13605"/>
                    <a:pt x="10333" y="13653"/>
                  </a:cubicBezTo>
                  <a:cubicBezTo>
                    <a:pt x="10618" y="13689"/>
                    <a:pt x="10892" y="13795"/>
                    <a:pt x="11178" y="13903"/>
                  </a:cubicBezTo>
                  <a:cubicBezTo>
                    <a:pt x="11439" y="14022"/>
                    <a:pt x="11712" y="14141"/>
                    <a:pt x="11963" y="14319"/>
                  </a:cubicBezTo>
                  <a:cubicBezTo>
                    <a:pt x="12224" y="14474"/>
                    <a:pt x="12438" y="14675"/>
                    <a:pt x="12676" y="14878"/>
                  </a:cubicBezTo>
                  <a:cubicBezTo>
                    <a:pt x="12914" y="15068"/>
                    <a:pt x="13092" y="15317"/>
                    <a:pt x="13306" y="15531"/>
                  </a:cubicBezTo>
                  <a:cubicBezTo>
                    <a:pt x="13496" y="15745"/>
                    <a:pt x="13686" y="16031"/>
                    <a:pt x="13876" y="16281"/>
                  </a:cubicBezTo>
                  <a:cubicBezTo>
                    <a:pt x="14067" y="16542"/>
                    <a:pt x="14209" y="16804"/>
                    <a:pt x="14376" y="17066"/>
                  </a:cubicBezTo>
                  <a:cubicBezTo>
                    <a:pt x="14650" y="17613"/>
                    <a:pt x="14923" y="18171"/>
                    <a:pt x="15065" y="18778"/>
                  </a:cubicBezTo>
                  <a:cubicBezTo>
                    <a:pt x="15375" y="19954"/>
                    <a:pt x="15327" y="21286"/>
                    <a:pt x="14769" y="22369"/>
                  </a:cubicBezTo>
                  <a:lnTo>
                    <a:pt x="14756" y="22392"/>
                  </a:lnTo>
                  <a:cubicBezTo>
                    <a:pt x="14721" y="22464"/>
                    <a:pt x="14745" y="22559"/>
                    <a:pt x="14816" y="22594"/>
                  </a:cubicBezTo>
                  <a:cubicBezTo>
                    <a:pt x="14845" y="22610"/>
                    <a:pt x="14874" y="22618"/>
                    <a:pt x="14903" y="22618"/>
                  </a:cubicBezTo>
                  <a:cubicBezTo>
                    <a:pt x="14957" y="22618"/>
                    <a:pt x="15006" y="22589"/>
                    <a:pt x="15030" y="22535"/>
                  </a:cubicBezTo>
                  <a:cubicBezTo>
                    <a:pt x="15707" y="21358"/>
                    <a:pt x="15791" y="19954"/>
                    <a:pt x="15517" y="18670"/>
                  </a:cubicBezTo>
                  <a:cubicBezTo>
                    <a:pt x="15387" y="18017"/>
                    <a:pt x="15125" y="17410"/>
                    <a:pt x="14840" y="16815"/>
                  </a:cubicBezTo>
                  <a:cubicBezTo>
                    <a:pt x="14685" y="16530"/>
                    <a:pt x="14518" y="16221"/>
                    <a:pt x="14341" y="15948"/>
                  </a:cubicBezTo>
                  <a:cubicBezTo>
                    <a:pt x="14150" y="15686"/>
                    <a:pt x="14008" y="15436"/>
                    <a:pt x="13781" y="15151"/>
                  </a:cubicBezTo>
                  <a:cubicBezTo>
                    <a:pt x="13556" y="14913"/>
                    <a:pt x="13366" y="14628"/>
                    <a:pt x="13115" y="14414"/>
                  </a:cubicBezTo>
                  <a:cubicBezTo>
                    <a:pt x="12866" y="14188"/>
                    <a:pt x="12628" y="13950"/>
                    <a:pt x="12343" y="13760"/>
                  </a:cubicBezTo>
                  <a:cubicBezTo>
                    <a:pt x="12069" y="13546"/>
                    <a:pt x="11760" y="13403"/>
                    <a:pt x="11463" y="13237"/>
                  </a:cubicBezTo>
                  <a:cubicBezTo>
                    <a:pt x="11142" y="13118"/>
                    <a:pt x="10821" y="12975"/>
                    <a:pt x="10476" y="12915"/>
                  </a:cubicBezTo>
                  <a:cubicBezTo>
                    <a:pt x="10441" y="12904"/>
                    <a:pt x="10393" y="12904"/>
                    <a:pt x="10357" y="12892"/>
                  </a:cubicBezTo>
                  <a:cubicBezTo>
                    <a:pt x="10726" y="12630"/>
                    <a:pt x="11237" y="12357"/>
                    <a:pt x="11736" y="12072"/>
                  </a:cubicBezTo>
                  <a:cubicBezTo>
                    <a:pt x="12295" y="11750"/>
                    <a:pt x="12914" y="11525"/>
                    <a:pt x="13353" y="11322"/>
                  </a:cubicBezTo>
                  <a:cubicBezTo>
                    <a:pt x="13794" y="11121"/>
                    <a:pt x="14090" y="10989"/>
                    <a:pt x="14090" y="10989"/>
                  </a:cubicBezTo>
                  <a:lnTo>
                    <a:pt x="14138" y="10966"/>
                  </a:lnTo>
                  <a:cubicBezTo>
                    <a:pt x="14138" y="10966"/>
                    <a:pt x="14150" y="10966"/>
                    <a:pt x="14150" y="10954"/>
                  </a:cubicBezTo>
                  <a:lnTo>
                    <a:pt x="14222" y="10918"/>
                  </a:lnTo>
                  <a:cubicBezTo>
                    <a:pt x="14436" y="11239"/>
                    <a:pt x="14661" y="11560"/>
                    <a:pt x="14828" y="11882"/>
                  </a:cubicBezTo>
                  <a:cubicBezTo>
                    <a:pt x="15018" y="12297"/>
                    <a:pt x="15303" y="12654"/>
                    <a:pt x="15434" y="12999"/>
                  </a:cubicBezTo>
                  <a:cubicBezTo>
                    <a:pt x="15696" y="13676"/>
                    <a:pt x="15958" y="14164"/>
                    <a:pt x="15958" y="14164"/>
                  </a:cubicBezTo>
                  <a:cubicBezTo>
                    <a:pt x="15958" y="14164"/>
                    <a:pt x="15958" y="13653"/>
                    <a:pt x="15862" y="12857"/>
                  </a:cubicBezTo>
                  <a:cubicBezTo>
                    <a:pt x="15850" y="12654"/>
                    <a:pt x="15755" y="12464"/>
                    <a:pt x="15696" y="12238"/>
                  </a:cubicBezTo>
                  <a:cubicBezTo>
                    <a:pt x="15625" y="12024"/>
                    <a:pt x="15553" y="11798"/>
                    <a:pt x="15458" y="11560"/>
                  </a:cubicBezTo>
                  <a:cubicBezTo>
                    <a:pt x="15303" y="11097"/>
                    <a:pt x="14983" y="10669"/>
                    <a:pt x="14721" y="10205"/>
                  </a:cubicBezTo>
                  <a:cubicBezTo>
                    <a:pt x="14114" y="9348"/>
                    <a:pt x="13366" y="8611"/>
                    <a:pt x="12735" y="8159"/>
                  </a:cubicBezTo>
                  <a:cubicBezTo>
                    <a:pt x="12117" y="7684"/>
                    <a:pt x="11617" y="7482"/>
                    <a:pt x="11617" y="7482"/>
                  </a:cubicBezTo>
                  <a:lnTo>
                    <a:pt x="11617" y="7482"/>
                  </a:lnTo>
                  <a:cubicBezTo>
                    <a:pt x="11617" y="7482"/>
                    <a:pt x="11950" y="7886"/>
                    <a:pt x="12414" y="8481"/>
                  </a:cubicBezTo>
                  <a:cubicBezTo>
                    <a:pt x="12676" y="8754"/>
                    <a:pt x="12914" y="9134"/>
                    <a:pt x="13211" y="9491"/>
                  </a:cubicBezTo>
                  <a:cubicBezTo>
                    <a:pt x="13366" y="9705"/>
                    <a:pt x="13520" y="9919"/>
                    <a:pt x="13686" y="10146"/>
                  </a:cubicBezTo>
                  <a:lnTo>
                    <a:pt x="12973" y="10502"/>
                  </a:lnTo>
                  <a:cubicBezTo>
                    <a:pt x="12533" y="10740"/>
                    <a:pt x="11903" y="11002"/>
                    <a:pt x="11332" y="11370"/>
                  </a:cubicBezTo>
                  <a:cubicBezTo>
                    <a:pt x="10761" y="11739"/>
                    <a:pt x="10179" y="12072"/>
                    <a:pt x="9775" y="12416"/>
                  </a:cubicBezTo>
                  <a:cubicBezTo>
                    <a:pt x="9561" y="12571"/>
                    <a:pt x="9406" y="12701"/>
                    <a:pt x="9287" y="12797"/>
                  </a:cubicBezTo>
                  <a:cubicBezTo>
                    <a:pt x="9001" y="12797"/>
                    <a:pt x="8705" y="12833"/>
                    <a:pt x="8419" y="12880"/>
                  </a:cubicBezTo>
                  <a:cubicBezTo>
                    <a:pt x="8098" y="12952"/>
                    <a:pt x="7801" y="13023"/>
                    <a:pt x="7503" y="13130"/>
                  </a:cubicBezTo>
                  <a:cubicBezTo>
                    <a:pt x="7825" y="12036"/>
                    <a:pt x="7931" y="10823"/>
                    <a:pt x="7456" y="9670"/>
                  </a:cubicBezTo>
                  <a:cubicBezTo>
                    <a:pt x="7147" y="8920"/>
                    <a:pt x="6600" y="8278"/>
                    <a:pt x="5946" y="7863"/>
                  </a:cubicBezTo>
                  <a:cubicBezTo>
                    <a:pt x="5613" y="7649"/>
                    <a:pt x="5292" y="7470"/>
                    <a:pt x="4911" y="7327"/>
                  </a:cubicBezTo>
                  <a:cubicBezTo>
                    <a:pt x="4721" y="7256"/>
                    <a:pt x="4567" y="7221"/>
                    <a:pt x="4388" y="7161"/>
                  </a:cubicBezTo>
                  <a:cubicBezTo>
                    <a:pt x="4186" y="7102"/>
                    <a:pt x="3996" y="7066"/>
                    <a:pt x="3793" y="7042"/>
                  </a:cubicBezTo>
                  <a:cubicBezTo>
                    <a:pt x="3624" y="7024"/>
                    <a:pt x="3457" y="7017"/>
                    <a:pt x="3292" y="7017"/>
                  </a:cubicBezTo>
                  <a:cubicBezTo>
                    <a:pt x="2808" y="7017"/>
                    <a:pt x="2347" y="7075"/>
                    <a:pt x="1930" y="7075"/>
                  </a:cubicBezTo>
                  <a:cubicBezTo>
                    <a:pt x="1840" y="7075"/>
                    <a:pt x="1751" y="7072"/>
                    <a:pt x="1666" y="7066"/>
                  </a:cubicBezTo>
                  <a:cubicBezTo>
                    <a:pt x="1356" y="7042"/>
                    <a:pt x="1130" y="6959"/>
                    <a:pt x="976" y="6756"/>
                  </a:cubicBezTo>
                  <a:cubicBezTo>
                    <a:pt x="821" y="6590"/>
                    <a:pt x="714" y="6233"/>
                    <a:pt x="678" y="5924"/>
                  </a:cubicBezTo>
                  <a:cubicBezTo>
                    <a:pt x="477" y="4640"/>
                    <a:pt x="1214" y="3308"/>
                    <a:pt x="2224" y="2441"/>
                  </a:cubicBezTo>
                  <a:lnTo>
                    <a:pt x="2248" y="2417"/>
                  </a:lnTo>
                  <a:cubicBezTo>
                    <a:pt x="3865" y="847"/>
                    <a:pt x="6208" y="122"/>
                    <a:pt x="8491" y="3"/>
                  </a:cubicBezTo>
                  <a:cubicBezTo>
                    <a:pt x="8418" y="1"/>
                    <a:pt x="8345" y="1"/>
                    <a:pt x="82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3202025" y="-1632550"/>
              <a:ext cx="163225" cy="162025"/>
            </a:xfrm>
            <a:custGeom>
              <a:rect b="b" l="l" r="r" t="t"/>
              <a:pathLst>
                <a:path extrusionOk="0" h="6481" w="6529">
                  <a:moveTo>
                    <a:pt x="1" y="1"/>
                  </a:moveTo>
                  <a:cubicBezTo>
                    <a:pt x="1" y="1"/>
                    <a:pt x="440" y="191"/>
                    <a:pt x="1047" y="548"/>
                  </a:cubicBezTo>
                  <a:cubicBezTo>
                    <a:pt x="1653" y="881"/>
                    <a:pt x="2414" y="1415"/>
                    <a:pt x="2997" y="2081"/>
                  </a:cubicBezTo>
                  <a:cubicBezTo>
                    <a:pt x="3283" y="2414"/>
                    <a:pt x="3544" y="2759"/>
                    <a:pt x="3711" y="3116"/>
                  </a:cubicBezTo>
                  <a:cubicBezTo>
                    <a:pt x="3889" y="3461"/>
                    <a:pt x="4020" y="3793"/>
                    <a:pt x="4103" y="4091"/>
                  </a:cubicBezTo>
                  <a:cubicBezTo>
                    <a:pt x="4150" y="4234"/>
                    <a:pt x="4198" y="4377"/>
                    <a:pt x="4234" y="4495"/>
                  </a:cubicBezTo>
                  <a:cubicBezTo>
                    <a:pt x="4245" y="4531"/>
                    <a:pt x="4245" y="4567"/>
                    <a:pt x="4258" y="4591"/>
                  </a:cubicBezTo>
                  <a:cubicBezTo>
                    <a:pt x="3698" y="4864"/>
                    <a:pt x="3461" y="5387"/>
                    <a:pt x="3306" y="5720"/>
                  </a:cubicBezTo>
                  <a:cubicBezTo>
                    <a:pt x="3211" y="5934"/>
                    <a:pt x="3199" y="6136"/>
                    <a:pt x="3164" y="6267"/>
                  </a:cubicBezTo>
                  <a:cubicBezTo>
                    <a:pt x="3128" y="6398"/>
                    <a:pt x="3128" y="6481"/>
                    <a:pt x="3128" y="6481"/>
                  </a:cubicBezTo>
                  <a:cubicBezTo>
                    <a:pt x="3128" y="6481"/>
                    <a:pt x="3378" y="6279"/>
                    <a:pt x="3687" y="5970"/>
                  </a:cubicBezTo>
                  <a:cubicBezTo>
                    <a:pt x="3830" y="5827"/>
                    <a:pt x="4031" y="5672"/>
                    <a:pt x="4210" y="5529"/>
                  </a:cubicBezTo>
                  <a:cubicBezTo>
                    <a:pt x="4412" y="5387"/>
                    <a:pt x="4602" y="5268"/>
                    <a:pt x="4781" y="5244"/>
                  </a:cubicBezTo>
                  <a:cubicBezTo>
                    <a:pt x="4832" y="5229"/>
                    <a:pt x="4887" y="5223"/>
                    <a:pt x="4944" y="5223"/>
                  </a:cubicBezTo>
                  <a:cubicBezTo>
                    <a:pt x="5257" y="5223"/>
                    <a:pt x="5641" y="5425"/>
                    <a:pt x="5922" y="5637"/>
                  </a:cubicBezTo>
                  <a:cubicBezTo>
                    <a:pt x="6290" y="5898"/>
                    <a:pt x="6528" y="6076"/>
                    <a:pt x="6528" y="6076"/>
                  </a:cubicBezTo>
                  <a:cubicBezTo>
                    <a:pt x="6528" y="6076"/>
                    <a:pt x="6504" y="5756"/>
                    <a:pt x="6267" y="5339"/>
                  </a:cubicBezTo>
                  <a:cubicBezTo>
                    <a:pt x="6136" y="5138"/>
                    <a:pt x="5981" y="4887"/>
                    <a:pt x="5708" y="4697"/>
                  </a:cubicBezTo>
                  <a:cubicBezTo>
                    <a:pt x="5577" y="4602"/>
                    <a:pt x="5410" y="4519"/>
                    <a:pt x="5220" y="4472"/>
                  </a:cubicBezTo>
                  <a:cubicBezTo>
                    <a:pt x="5220" y="4281"/>
                    <a:pt x="5185" y="4067"/>
                    <a:pt x="5137" y="3806"/>
                  </a:cubicBezTo>
                  <a:cubicBezTo>
                    <a:pt x="5114" y="3603"/>
                    <a:pt x="5006" y="3413"/>
                    <a:pt x="4923" y="3199"/>
                  </a:cubicBezTo>
                  <a:cubicBezTo>
                    <a:pt x="4852" y="2985"/>
                    <a:pt x="4721" y="2783"/>
                    <a:pt x="4578" y="2593"/>
                  </a:cubicBezTo>
                  <a:cubicBezTo>
                    <a:pt x="4305" y="2176"/>
                    <a:pt x="3925" y="1820"/>
                    <a:pt x="3544" y="1487"/>
                  </a:cubicBezTo>
                  <a:cubicBezTo>
                    <a:pt x="2747" y="868"/>
                    <a:pt x="1856" y="477"/>
                    <a:pt x="1166" y="250"/>
                  </a:cubicBezTo>
                  <a:cubicBezTo>
                    <a:pt x="47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3354225" y="-1654575"/>
              <a:ext cx="116250" cy="47900"/>
            </a:xfrm>
            <a:custGeom>
              <a:rect b="b" l="l" r="r" t="t"/>
              <a:pathLst>
                <a:path extrusionOk="0" h="1916" w="4650">
                  <a:moveTo>
                    <a:pt x="1555" y="1"/>
                  </a:moveTo>
                  <a:cubicBezTo>
                    <a:pt x="1402" y="1"/>
                    <a:pt x="1250" y="64"/>
                    <a:pt x="1118" y="97"/>
                  </a:cubicBezTo>
                  <a:cubicBezTo>
                    <a:pt x="976" y="132"/>
                    <a:pt x="833" y="156"/>
                    <a:pt x="714" y="216"/>
                  </a:cubicBezTo>
                  <a:cubicBezTo>
                    <a:pt x="226" y="430"/>
                    <a:pt x="1" y="703"/>
                    <a:pt x="1" y="703"/>
                  </a:cubicBezTo>
                  <a:cubicBezTo>
                    <a:pt x="1" y="703"/>
                    <a:pt x="83" y="692"/>
                    <a:pt x="239" y="679"/>
                  </a:cubicBezTo>
                  <a:cubicBezTo>
                    <a:pt x="286" y="671"/>
                    <a:pt x="346" y="668"/>
                    <a:pt x="413" y="668"/>
                  </a:cubicBezTo>
                  <a:cubicBezTo>
                    <a:pt x="488" y="668"/>
                    <a:pt x="573" y="671"/>
                    <a:pt x="664" y="671"/>
                  </a:cubicBezTo>
                  <a:cubicBezTo>
                    <a:pt x="711" y="671"/>
                    <a:pt x="760" y="670"/>
                    <a:pt x="809" y="668"/>
                  </a:cubicBezTo>
                  <a:cubicBezTo>
                    <a:pt x="842" y="666"/>
                    <a:pt x="876" y="665"/>
                    <a:pt x="910" y="665"/>
                  </a:cubicBezTo>
                  <a:cubicBezTo>
                    <a:pt x="1120" y="665"/>
                    <a:pt x="1347" y="695"/>
                    <a:pt x="1582" y="715"/>
                  </a:cubicBezTo>
                  <a:cubicBezTo>
                    <a:pt x="1724" y="739"/>
                    <a:pt x="1856" y="774"/>
                    <a:pt x="1998" y="787"/>
                  </a:cubicBezTo>
                  <a:cubicBezTo>
                    <a:pt x="2141" y="787"/>
                    <a:pt x="2271" y="858"/>
                    <a:pt x="2414" y="893"/>
                  </a:cubicBezTo>
                  <a:cubicBezTo>
                    <a:pt x="2699" y="953"/>
                    <a:pt x="2961" y="1060"/>
                    <a:pt x="3211" y="1191"/>
                  </a:cubicBezTo>
                  <a:cubicBezTo>
                    <a:pt x="3473" y="1298"/>
                    <a:pt x="3734" y="1393"/>
                    <a:pt x="3912" y="1535"/>
                  </a:cubicBezTo>
                  <a:cubicBezTo>
                    <a:pt x="4316" y="1773"/>
                    <a:pt x="4649" y="1916"/>
                    <a:pt x="4649" y="1916"/>
                  </a:cubicBezTo>
                  <a:cubicBezTo>
                    <a:pt x="4649" y="1916"/>
                    <a:pt x="4519" y="1607"/>
                    <a:pt x="4210" y="1191"/>
                  </a:cubicBezTo>
                  <a:cubicBezTo>
                    <a:pt x="4055" y="977"/>
                    <a:pt x="3841" y="751"/>
                    <a:pt x="3568" y="573"/>
                  </a:cubicBezTo>
                  <a:cubicBezTo>
                    <a:pt x="3425" y="489"/>
                    <a:pt x="3294" y="383"/>
                    <a:pt x="3140" y="299"/>
                  </a:cubicBezTo>
                  <a:lnTo>
                    <a:pt x="2628" y="121"/>
                  </a:lnTo>
                  <a:cubicBezTo>
                    <a:pt x="2295" y="2"/>
                    <a:pt x="1927" y="2"/>
                    <a:pt x="1594" y="2"/>
                  </a:cubicBezTo>
                  <a:cubicBezTo>
                    <a:pt x="1581" y="1"/>
                    <a:pt x="1568" y="1"/>
                    <a:pt x="15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3004075" y="-1357875"/>
              <a:ext cx="284200" cy="409950"/>
            </a:xfrm>
            <a:custGeom>
              <a:rect b="b" l="l" r="r" t="t"/>
              <a:pathLst>
                <a:path extrusionOk="0" h="16398" w="11368">
                  <a:moveTo>
                    <a:pt x="8216" y="1"/>
                  </a:moveTo>
                  <a:cubicBezTo>
                    <a:pt x="7907" y="405"/>
                    <a:pt x="7669" y="844"/>
                    <a:pt x="7360" y="1213"/>
                  </a:cubicBezTo>
                  <a:lnTo>
                    <a:pt x="6884" y="1760"/>
                  </a:lnTo>
                  <a:cubicBezTo>
                    <a:pt x="6754" y="1950"/>
                    <a:pt x="6527" y="2069"/>
                    <a:pt x="6361" y="2223"/>
                  </a:cubicBezTo>
                  <a:cubicBezTo>
                    <a:pt x="6183" y="2379"/>
                    <a:pt x="6004" y="2533"/>
                    <a:pt x="5802" y="2640"/>
                  </a:cubicBezTo>
                  <a:cubicBezTo>
                    <a:pt x="5588" y="2747"/>
                    <a:pt x="5410" y="2902"/>
                    <a:pt x="5196" y="2973"/>
                  </a:cubicBezTo>
                  <a:cubicBezTo>
                    <a:pt x="4982" y="3068"/>
                    <a:pt x="4780" y="3175"/>
                    <a:pt x="4554" y="3222"/>
                  </a:cubicBezTo>
                  <a:cubicBezTo>
                    <a:pt x="4458" y="3258"/>
                    <a:pt x="4352" y="3282"/>
                    <a:pt x="4244" y="3306"/>
                  </a:cubicBezTo>
                  <a:cubicBezTo>
                    <a:pt x="3816" y="2759"/>
                    <a:pt x="3377" y="2283"/>
                    <a:pt x="2936" y="1879"/>
                  </a:cubicBezTo>
                  <a:cubicBezTo>
                    <a:pt x="2188" y="1166"/>
                    <a:pt x="1427" y="749"/>
                    <a:pt x="880" y="500"/>
                  </a:cubicBezTo>
                  <a:cubicBezTo>
                    <a:pt x="333" y="262"/>
                    <a:pt x="0" y="226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321" y="345"/>
                    <a:pt x="809" y="654"/>
                  </a:cubicBezTo>
                  <a:cubicBezTo>
                    <a:pt x="1308" y="952"/>
                    <a:pt x="1938" y="1486"/>
                    <a:pt x="2604" y="2212"/>
                  </a:cubicBezTo>
                  <a:cubicBezTo>
                    <a:pt x="2949" y="2593"/>
                    <a:pt x="3293" y="3044"/>
                    <a:pt x="3626" y="3544"/>
                  </a:cubicBezTo>
                  <a:cubicBezTo>
                    <a:pt x="3602" y="3568"/>
                    <a:pt x="3579" y="3603"/>
                    <a:pt x="3567" y="3650"/>
                  </a:cubicBezTo>
                  <a:lnTo>
                    <a:pt x="3567" y="3663"/>
                  </a:lnTo>
                  <a:lnTo>
                    <a:pt x="3388" y="4115"/>
                  </a:lnTo>
                  <a:cubicBezTo>
                    <a:pt x="3341" y="4281"/>
                    <a:pt x="3222" y="4411"/>
                    <a:pt x="3139" y="4554"/>
                  </a:cubicBezTo>
                  <a:cubicBezTo>
                    <a:pt x="2973" y="4852"/>
                    <a:pt x="2722" y="5113"/>
                    <a:pt x="2497" y="5399"/>
                  </a:cubicBezTo>
                  <a:cubicBezTo>
                    <a:pt x="1985" y="5922"/>
                    <a:pt x="1415" y="6397"/>
                    <a:pt x="796" y="6849"/>
                  </a:cubicBezTo>
                  <a:cubicBezTo>
                    <a:pt x="1533" y="6647"/>
                    <a:pt x="2235" y="6290"/>
                    <a:pt x="2865" y="5814"/>
                  </a:cubicBezTo>
                  <a:cubicBezTo>
                    <a:pt x="3163" y="5553"/>
                    <a:pt x="3496" y="5315"/>
                    <a:pt x="3721" y="4971"/>
                  </a:cubicBezTo>
                  <a:cubicBezTo>
                    <a:pt x="3888" y="4780"/>
                    <a:pt x="4019" y="4566"/>
                    <a:pt x="4125" y="4329"/>
                  </a:cubicBezTo>
                  <a:cubicBezTo>
                    <a:pt x="4244" y="4530"/>
                    <a:pt x="4376" y="4744"/>
                    <a:pt x="4495" y="4971"/>
                  </a:cubicBezTo>
                  <a:cubicBezTo>
                    <a:pt x="5053" y="6052"/>
                    <a:pt x="5671" y="7265"/>
                    <a:pt x="6171" y="8466"/>
                  </a:cubicBezTo>
                  <a:cubicBezTo>
                    <a:pt x="6646" y="9667"/>
                    <a:pt x="7039" y="10939"/>
                    <a:pt x="6836" y="12069"/>
                  </a:cubicBezTo>
                  <a:cubicBezTo>
                    <a:pt x="6730" y="12628"/>
                    <a:pt x="6504" y="13139"/>
                    <a:pt x="6194" y="13567"/>
                  </a:cubicBezTo>
                  <a:cubicBezTo>
                    <a:pt x="5874" y="13983"/>
                    <a:pt x="5433" y="14340"/>
                    <a:pt x="5089" y="14697"/>
                  </a:cubicBezTo>
                  <a:cubicBezTo>
                    <a:pt x="4352" y="15339"/>
                    <a:pt x="3686" y="15838"/>
                    <a:pt x="3163" y="16087"/>
                  </a:cubicBezTo>
                  <a:cubicBezTo>
                    <a:pt x="2651" y="16349"/>
                    <a:pt x="2307" y="16397"/>
                    <a:pt x="2307" y="16397"/>
                  </a:cubicBezTo>
                  <a:cubicBezTo>
                    <a:pt x="2307" y="16397"/>
                    <a:pt x="2321" y="16398"/>
                    <a:pt x="2347" y="16398"/>
                  </a:cubicBezTo>
                  <a:cubicBezTo>
                    <a:pt x="2454" y="16398"/>
                    <a:pt x="2765" y="16382"/>
                    <a:pt x="3222" y="16230"/>
                  </a:cubicBezTo>
                  <a:cubicBezTo>
                    <a:pt x="3781" y="16028"/>
                    <a:pt x="4554" y="15648"/>
                    <a:pt x="5386" y="15030"/>
                  </a:cubicBezTo>
                  <a:cubicBezTo>
                    <a:pt x="5766" y="14708"/>
                    <a:pt x="6207" y="14411"/>
                    <a:pt x="6635" y="13936"/>
                  </a:cubicBezTo>
                  <a:cubicBezTo>
                    <a:pt x="7027" y="13472"/>
                    <a:pt x="7383" y="12877"/>
                    <a:pt x="7526" y="12200"/>
                  </a:cubicBezTo>
                  <a:cubicBezTo>
                    <a:pt x="7824" y="10832"/>
                    <a:pt x="7407" y="9429"/>
                    <a:pt x="6908" y="8157"/>
                  </a:cubicBezTo>
                  <a:cubicBezTo>
                    <a:pt x="6896" y="8121"/>
                    <a:pt x="6873" y="8086"/>
                    <a:pt x="6860" y="8050"/>
                  </a:cubicBezTo>
                  <a:lnTo>
                    <a:pt x="6860" y="8050"/>
                  </a:lnTo>
                  <a:cubicBezTo>
                    <a:pt x="6955" y="8121"/>
                    <a:pt x="7050" y="8192"/>
                    <a:pt x="7169" y="8252"/>
                  </a:cubicBezTo>
                  <a:cubicBezTo>
                    <a:pt x="7515" y="8466"/>
                    <a:pt x="7930" y="8609"/>
                    <a:pt x="8382" y="8680"/>
                  </a:cubicBezTo>
                  <a:cubicBezTo>
                    <a:pt x="8531" y="8705"/>
                    <a:pt x="8683" y="8716"/>
                    <a:pt x="8835" y="8716"/>
                  </a:cubicBezTo>
                  <a:cubicBezTo>
                    <a:pt x="9130" y="8716"/>
                    <a:pt x="9423" y="8671"/>
                    <a:pt x="9690" y="8585"/>
                  </a:cubicBezTo>
                  <a:cubicBezTo>
                    <a:pt x="9904" y="8549"/>
                    <a:pt x="10071" y="8419"/>
                    <a:pt x="10237" y="8335"/>
                  </a:cubicBezTo>
                  <a:cubicBezTo>
                    <a:pt x="10404" y="8264"/>
                    <a:pt x="10546" y="8145"/>
                    <a:pt x="10665" y="8050"/>
                  </a:cubicBezTo>
                  <a:cubicBezTo>
                    <a:pt x="10939" y="7872"/>
                    <a:pt x="11082" y="7622"/>
                    <a:pt x="11201" y="7491"/>
                  </a:cubicBezTo>
                  <a:cubicBezTo>
                    <a:pt x="11307" y="7349"/>
                    <a:pt x="11367" y="7254"/>
                    <a:pt x="11367" y="7254"/>
                  </a:cubicBezTo>
                  <a:cubicBezTo>
                    <a:pt x="11367" y="7253"/>
                    <a:pt x="11366" y="7253"/>
                    <a:pt x="11365" y="7253"/>
                  </a:cubicBezTo>
                  <a:cubicBezTo>
                    <a:pt x="11334" y="7253"/>
                    <a:pt x="10971" y="7461"/>
                    <a:pt x="10440" y="7658"/>
                  </a:cubicBezTo>
                  <a:cubicBezTo>
                    <a:pt x="10189" y="7777"/>
                    <a:pt x="9857" y="7836"/>
                    <a:pt x="9524" y="7896"/>
                  </a:cubicBezTo>
                  <a:cubicBezTo>
                    <a:pt x="9355" y="7914"/>
                    <a:pt x="9176" y="7929"/>
                    <a:pt x="8994" y="7929"/>
                  </a:cubicBezTo>
                  <a:cubicBezTo>
                    <a:pt x="8831" y="7929"/>
                    <a:pt x="8665" y="7917"/>
                    <a:pt x="8501" y="7883"/>
                  </a:cubicBezTo>
                  <a:cubicBezTo>
                    <a:pt x="7800" y="7800"/>
                    <a:pt x="7098" y="7479"/>
                    <a:pt x="6587" y="7217"/>
                  </a:cubicBezTo>
                  <a:cubicBezTo>
                    <a:pt x="6540" y="7194"/>
                    <a:pt x="6504" y="7170"/>
                    <a:pt x="6456" y="7146"/>
                  </a:cubicBezTo>
                  <a:cubicBezTo>
                    <a:pt x="6040" y="6255"/>
                    <a:pt x="5600" y="5410"/>
                    <a:pt x="5124" y="4602"/>
                  </a:cubicBezTo>
                  <a:cubicBezTo>
                    <a:pt x="5005" y="4400"/>
                    <a:pt x="4875" y="4197"/>
                    <a:pt x="4744" y="4007"/>
                  </a:cubicBezTo>
                  <a:cubicBezTo>
                    <a:pt x="4768" y="3996"/>
                    <a:pt x="4780" y="3996"/>
                    <a:pt x="4791" y="3996"/>
                  </a:cubicBezTo>
                  <a:cubicBezTo>
                    <a:pt x="5053" y="3924"/>
                    <a:pt x="5291" y="3793"/>
                    <a:pt x="5541" y="3686"/>
                  </a:cubicBezTo>
                  <a:cubicBezTo>
                    <a:pt x="5790" y="3579"/>
                    <a:pt x="6004" y="3401"/>
                    <a:pt x="6218" y="3258"/>
                  </a:cubicBezTo>
                  <a:cubicBezTo>
                    <a:pt x="6456" y="3116"/>
                    <a:pt x="6635" y="2913"/>
                    <a:pt x="6813" y="2723"/>
                  </a:cubicBezTo>
                  <a:cubicBezTo>
                    <a:pt x="6992" y="2521"/>
                    <a:pt x="7193" y="2342"/>
                    <a:pt x="7312" y="2105"/>
                  </a:cubicBezTo>
                  <a:lnTo>
                    <a:pt x="7729" y="1451"/>
                  </a:lnTo>
                  <a:cubicBezTo>
                    <a:pt x="7871" y="1237"/>
                    <a:pt x="7907" y="963"/>
                    <a:pt x="8002" y="725"/>
                  </a:cubicBezTo>
                  <a:cubicBezTo>
                    <a:pt x="8085" y="476"/>
                    <a:pt x="8157" y="238"/>
                    <a:pt x="8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3093250" y="-974725"/>
              <a:ext cx="327600" cy="318400"/>
            </a:xfrm>
            <a:custGeom>
              <a:rect b="b" l="l" r="r" t="t"/>
              <a:pathLst>
                <a:path extrusionOk="0" h="12736" w="13104">
                  <a:moveTo>
                    <a:pt x="11700" y="0"/>
                  </a:moveTo>
                  <a:lnTo>
                    <a:pt x="11700" y="0"/>
                  </a:lnTo>
                  <a:cubicBezTo>
                    <a:pt x="11700" y="0"/>
                    <a:pt x="11629" y="0"/>
                    <a:pt x="11486" y="13"/>
                  </a:cubicBezTo>
                  <a:cubicBezTo>
                    <a:pt x="11343" y="37"/>
                    <a:pt x="11141" y="108"/>
                    <a:pt x="10951" y="251"/>
                  </a:cubicBezTo>
                  <a:cubicBezTo>
                    <a:pt x="10773" y="405"/>
                    <a:pt x="10559" y="607"/>
                    <a:pt x="10404" y="857"/>
                  </a:cubicBezTo>
                  <a:cubicBezTo>
                    <a:pt x="10237" y="1107"/>
                    <a:pt x="10142" y="1392"/>
                    <a:pt x="10047" y="1677"/>
                  </a:cubicBezTo>
                  <a:cubicBezTo>
                    <a:pt x="9857" y="2260"/>
                    <a:pt x="9857" y="2854"/>
                    <a:pt x="9904" y="3295"/>
                  </a:cubicBezTo>
                  <a:cubicBezTo>
                    <a:pt x="9940" y="3746"/>
                    <a:pt x="10059" y="4032"/>
                    <a:pt x="10059" y="4032"/>
                  </a:cubicBezTo>
                  <a:cubicBezTo>
                    <a:pt x="10059" y="4032"/>
                    <a:pt x="10202" y="3758"/>
                    <a:pt x="10345" y="3354"/>
                  </a:cubicBezTo>
                  <a:cubicBezTo>
                    <a:pt x="10463" y="3033"/>
                    <a:pt x="10594" y="2640"/>
                    <a:pt x="10713" y="2236"/>
                  </a:cubicBezTo>
                  <a:cubicBezTo>
                    <a:pt x="10713" y="2240"/>
                    <a:pt x="10715" y="2241"/>
                    <a:pt x="10720" y="2241"/>
                  </a:cubicBezTo>
                  <a:cubicBezTo>
                    <a:pt x="10746" y="2241"/>
                    <a:pt x="10841" y="2193"/>
                    <a:pt x="10983" y="2193"/>
                  </a:cubicBezTo>
                  <a:cubicBezTo>
                    <a:pt x="11065" y="2193"/>
                    <a:pt x="11163" y="2209"/>
                    <a:pt x="11272" y="2260"/>
                  </a:cubicBezTo>
                  <a:cubicBezTo>
                    <a:pt x="11616" y="2367"/>
                    <a:pt x="12021" y="2973"/>
                    <a:pt x="12116" y="3853"/>
                  </a:cubicBezTo>
                  <a:cubicBezTo>
                    <a:pt x="12163" y="4293"/>
                    <a:pt x="12163" y="4793"/>
                    <a:pt x="12081" y="5304"/>
                  </a:cubicBezTo>
                  <a:cubicBezTo>
                    <a:pt x="12057" y="5565"/>
                    <a:pt x="11985" y="5815"/>
                    <a:pt x="11926" y="6088"/>
                  </a:cubicBezTo>
                  <a:cubicBezTo>
                    <a:pt x="11830" y="6374"/>
                    <a:pt x="11795" y="6659"/>
                    <a:pt x="11664" y="6909"/>
                  </a:cubicBezTo>
                  <a:cubicBezTo>
                    <a:pt x="11557" y="7182"/>
                    <a:pt x="11450" y="7444"/>
                    <a:pt x="11343" y="7718"/>
                  </a:cubicBezTo>
                  <a:lnTo>
                    <a:pt x="10868" y="8407"/>
                  </a:lnTo>
                  <a:cubicBezTo>
                    <a:pt x="10665" y="8598"/>
                    <a:pt x="10451" y="8764"/>
                    <a:pt x="10213" y="8931"/>
                  </a:cubicBezTo>
                  <a:cubicBezTo>
                    <a:pt x="9940" y="9026"/>
                    <a:pt x="9703" y="9180"/>
                    <a:pt x="9405" y="9240"/>
                  </a:cubicBezTo>
                  <a:cubicBezTo>
                    <a:pt x="8240" y="9549"/>
                    <a:pt x="6873" y="9536"/>
                    <a:pt x="5671" y="9703"/>
                  </a:cubicBezTo>
                  <a:cubicBezTo>
                    <a:pt x="4447" y="9846"/>
                    <a:pt x="3293" y="10083"/>
                    <a:pt x="2366" y="10500"/>
                  </a:cubicBezTo>
                  <a:cubicBezTo>
                    <a:pt x="1903" y="10678"/>
                    <a:pt x="1510" y="10952"/>
                    <a:pt x="1213" y="11225"/>
                  </a:cubicBezTo>
                  <a:cubicBezTo>
                    <a:pt x="904" y="11486"/>
                    <a:pt x="690" y="11772"/>
                    <a:pt x="511" y="11998"/>
                  </a:cubicBezTo>
                  <a:cubicBezTo>
                    <a:pt x="190" y="12474"/>
                    <a:pt x="0" y="12735"/>
                    <a:pt x="0" y="12735"/>
                  </a:cubicBezTo>
                  <a:cubicBezTo>
                    <a:pt x="0" y="12735"/>
                    <a:pt x="214" y="12498"/>
                    <a:pt x="595" y="12070"/>
                  </a:cubicBezTo>
                  <a:cubicBezTo>
                    <a:pt x="785" y="11867"/>
                    <a:pt x="1023" y="11605"/>
                    <a:pt x="1343" y="11391"/>
                  </a:cubicBezTo>
                  <a:cubicBezTo>
                    <a:pt x="1498" y="11272"/>
                    <a:pt x="1676" y="11177"/>
                    <a:pt x="1879" y="11082"/>
                  </a:cubicBezTo>
                  <a:cubicBezTo>
                    <a:pt x="2057" y="10976"/>
                    <a:pt x="2271" y="10892"/>
                    <a:pt x="2497" y="10821"/>
                  </a:cubicBezTo>
                  <a:cubicBezTo>
                    <a:pt x="3388" y="10488"/>
                    <a:pt x="4518" y="10369"/>
                    <a:pt x="5719" y="10297"/>
                  </a:cubicBezTo>
                  <a:cubicBezTo>
                    <a:pt x="6944" y="10202"/>
                    <a:pt x="8216" y="10297"/>
                    <a:pt x="9595" y="10012"/>
                  </a:cubicBezTo>
                  <a:cubicBezTo>
                    <a:pt x="9940" y="9964"/>
                    <a:pt x="10273" y="9774"/>
                    <a:pt x="10618" y="9655"/>
                  </a:cubicBezTo>
                  <a:cubicBezTo>
                    <a:pt x="10915" y="9465"/>
                    <a:pt x="11224" y="9240"/>
                    <a:pt x="11497" y="9002"/>
                  </a:cubicBezTo>
                  <a:cubicBezTo>
                    <a:pt x="11711" y="8716"/>
                    <a:pt x="11926" y="8431"/>
                    <a:pt x="12116" y="8146"/>
                  </a:cubicBezTo>
                  <a:cubicBezTo>
                    <a:pt x="12258" y="7837"/>
                    <a:pt x="12390" y="7527"/>
                    <a:pt x="12520" y="7230"/>
                  </a:cubicBezTo>
                  <a:cubicBezTo>
                    <a:pt x="12663" y="6933"/>
                    <a:pt x="12734" y="6611"/>
                    <a:pt x="12818" y="6350"/>
                  </a:cubicBezTo>
                  <a:cubicBezTo>
                    <a:pt x="12877" y="6041"/>
                    <a:pt x="12972" y="5732"/>
                    <a:pt x="12996" y="5446"/>
                  </a:cubicBezTo>
                  <a:cubicBezTo>
                    <a:pt x="13091" y="4852"/>
                    <a:pt x="13103" y="4281"/>
                    <a:pt x="13032" y="3746"/>
                  </a:cubicBezTo>
                  <a:cubicBezTo>
                    <a:pt x="12937" y="2688"/>
                    <a:pt x="12366" y="1736"/>
                    <a:pt x="11605" y="1451"/>
                  </a:cubicBezTo>
                  <a:cubicBezTo>
                    <a:pt x="11379" y="1356"/>
                    <a:pt x="11165" y="1332"/>
                    <a:pt x="10987" y="1332"/>
                  </a:cubicBezTo>
                  <a:cubicBezTo>
                    <a:pt x="11082" y="1035"/>
                    <a:pt x="11177" y="774"/>
                    <a:pt x="11296" y="560"/>
                  </a:cubicBezTo>
                  <a:cubicBezTo>
                    <a:pt x="11391" y="405"/>
                    <a:pt x="11462" y="227"/>
                    <a:pt x="11557" y="156"/>
                  </a:cubicBezTo>
                  <a:cubicBezTo>
                    <a:pt x="11640" y="60"/>
                    <a:pt x="11700" y="0"/>
                    <a:pt x="11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222250" y="-1122750"/>
              <a:ext cx="144500" cy="114750"/>
            </a:xfrm>
            <a:custGeom>
              <a:rect b="b" l="l" r="r" t="t"/>
              <a:pathLst>
                <a:path extrusionOk="0" h="4590" w="5780">
                  <a:moveTo>
                    <a:pt x="5779" y="0"/>
                  </a:moveTo>
                  <a:cubicBezTo>
                    <a:pt x="5779" y="0"/>
                    <a:pt x="5410" y="346"/>
                    <a:pt x="4971" y="892"/>
                  </a:cubicBezTo>
                  <a:cubicBezTo>
                    <a:pt x="4852" y="1023"/>
                    <a:pt x="4757" y="1189"/>
                    <a:pt x="4601" y="1320"/>
                  </a:cubicBezTo>
                  <a:cubicBezTo>
                    <a:pt x="4447" y="1451"/>
                    <a:pt x="4292" y="1593"/>
                    <a:pt x="4138" y="1749"/>
                  </a:cubicBezTo>
                  <a:cubicBezTo>
                    <a:pt x="3853" y="2069"/>
                    <a:pt x="3520" y="2367"/>
                    <a:pt x="3151" y="2640"/>
                  </a:cubicBezTo>
                  <a:cubicBezTo>
                    <a:pt x="2973" y="2782"/>
                    <a:pt x="2818" y="2961"/>
                    <a:pt x="2616" y="3068"/>
                  </a:cubicBezTo>
                  <a:cubicBezTo>
                    <a:pt x="2437" y="3187"/>
                    <a:pt x="2260" y="3318"/>
                    <a:pt x="2081" y="3437"/>
                  </a:cubicBezTo>
                  <a:cubicBezTo>
                    <a:pt x="1724" y="3675"/>
                    <a:pt x="1380" y="3889"/>
                    <a:pt x="1071" y="4055"/>
                  </a:cubicBezTo>
                  <a:cubicBezTo>
                    <a:pt x="749" y="4198"/>
                    <a:pt x="500" y="4364"/>
                    <a:pt x="297" y="4436"/>
                  </a:cubicBezTo>
                  <a:cubicBezTo>
                    <a:pt x="107" y="4518"/>
                    <a:pt x="0" y="4578"/>
                    <a:pt x="0" y="4578"/>
                  </a:cubicBezTo>
                  <a:cubicBezTo>
                    <a:pt x="0" y="4578"/>
                    <a:pt x="92" y="4589"/>
                    <a:pt x="256" y="4589"/>
                  </a:cubicBezTo>
                  <a:cubicBezTo>
                    <a:pt x="470" y="4589"/>
                    <a:pt x="807" y="4571"/>
                    <a:pt x="1225" y="4483"/>
                  </a:cubicBezTo>
                  <a:cubicBezTo>
                    <a:pt x="1404" y="4447"/>
                    <a:pt x="1594" y="4364"/>
                    <a:pt x="1795" y="4304"/>
                  </a:cubicBezTo>
                  <a:cubicBezTo>
                    <a:pt x="1998" y="4233"/>
                    <a:pt x="2223" y="4186"/>
                    <a:pt x="2426" y="4055"/>
                  </a:cubicBezTo>
                  <a:cubicBezTo>
                    <a:pt x="2842" y="3841"/>
                    <a:pt x="3282" y="3603"/>
                    <a:pt x="3663" y="3270"/>
                  </a:cubicBezTo>
                  <a:lnTo>
                    <a:pt x="4221" y="2782"/>
                  </a:lnTo>
                  <a:cubicBezTo>
                    <a:pt x="4387" y="2605"/>
                    <a:pt x="4530" y="2402"/>
                    <a:pt x="4673" y="2212"/>
                  </a:cubicBezTo>
                  <a:cubicBezTo>
                    <a:pt x="4971" y="1855"/>
                    <a:pt x="5196" y="1487"/>
                    <a:pt x="5339" y="1142"/>
                  </a:cubicBezTo>
                  <a:cubicBezTo>
                    <a:pt x="5648" y="464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3486200" y="-1317075"/>
              <a:ext cx="77025" cy="83475"/>
            </a:xfrm>
            <a:custGeom>
              <a:rect b="b" l="l" r="r" t="t"/>
              <a:pathLst>
                <a:path extrusionOk="0" h="3339" w="3081">
                  <a:moveTo>
                    <a:pt x="620" y="0"/>
                  </a:moveTo>
                  <a:cubicBezTo>
                    <a:pt x="233" y="0"/>
                    <a:pt x="1" y="116"/>
                    <a:pt x="1" y="116"/>
                  </a:cubicBezTo>
                  <a:cubicBezTo>
                    <a:pt x="1" y="116"/>
                    <a:pt x="84" y="140"/>
                    <a:pt x="215" y="200"/>
                  </a:cubicBezTo>
                  <a:cubicBezTo>
                    <a:pt x="334" y="235"/>
                    <a:pt x="500" y="354"/>
                    <a:pt x="691" y="449"/>
                  </a:cubicBezTo>
                  <a:cubicBezTo>
                    <a:pt x="868" y="544"/>
                    <a:pt x="1071" y="687"/>
                    <a:pt x="1261" y="853"/>
                  </a:cubicBezTo>
                  <a:cubicBezTo>
                    <a:pt x="1452" y="1020"/>
                    <a:pt x="1653" y="1175"/>
                    <a:pt x="1796" y="1400"/>
                  </a:cubicBezTo>
                  <a:cubicBezTo>
                    <a:pt x="1880" y="1508"/>
                    <a:pt x="1999" y="1579"/>
                    <a:pt x="2046" y="1698"/>
                  </a:cubicBezTo>
                  <a:cubicBezTo>
                    <a:pt x="2105" y="1828"/>
                    <a:pt x="2189" y="1923"/>
                    <a:pt x="2260" y="2042"/>
                  </a:cubicBezTo>
                  <a:cubicBezTo>
                    <a:pt x="2414" y="2245"/>
                    <a:pt x="2557" y="2459"/>
                    <a:pt x="2628" y="2673"/>
                  </a:cubicBezTo>
                  <a:cubicBezTo>
                    <a:pt x="2818" y="3065"/>
                    <a:pt x="3021" y="3339"/>
                    <a:pt x="3021" y="3339"/>
                  </a:cubicBezTo>
                  <a:cubicBezTo>
                    <a:pt x="3021" y="3339"/>
                    <a:pt x="3080" y="3029"/>
                    <a:pt x="3056" y="2541"/>
                  </a:cubicBezTo>
                  <a:cubicBezTo>
                    <a:pt x="3056" y="2304"/>
                    <a:pt x="3032" y="2007"/>
                    <a:pt x="2890" y="1733"/>
                  </a:cubicBezTo>
                  <a:cubicBezTo>
                    <a:pt x="2795" y="1436"/>
                    <a:pt x="2652" y="1127"/>
                    <a:pt x="2414" y="877"/>
                  </a:cubicBezTo>
                  <a:cubicBezTo>
                    <a:pt x="2200" y="604"/>
                    <a:pt x="1927" y="401"/>
                    <a:pt x="1642" y="247"/>
                  </a:cubicBezTo>
                  <a:cubicBezTo>
                    <a:pt x="1511" y="152"/>
                    <a:pt x="1344" y="128"/>
                    <a:pt x="1214" y="92"/>
                  </a:cubicBezTo>
                  <a:cubicBezTo>
                    <a:pt x="1071" y="68"/>
                    <a:pt x="940" y="9"/>
                    <a:pt x="809" y="9"/>
                  </a:cubicBezTo>
                  <a:cubicBezTo>
                    <a:pt x="743" y="3"/>
                    <a:pt x="679" y="0"/>
                    <a:pt x="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441325" y="-1116500"/>
              <a:ext cx="72550" cy="215225"/>
            </a:xfrm>
            <a:custGeom>
              <a:rect b="b" l="l" r="r" t="t"/>
              <a:pathLst>
                <a:path extrusionOk="0" h="8609" w="2902">
                  <a:moveTo>
                    <a:pt x="1748" y="0"/>
                  </a:moveTo>
                  <a:lnTo>
                    <a:pt x="1748" y="0"/>
                  </a:lnTo>
                  <a:cubicBezTo>
                    <a:pt x="1570" y="107"/>
                    <a:pt x="1415" y="286"/>
                    <a:pt x="1344" y="500"/>
                  </a:cubicBezTo>
                  <a:cubicBezTo>
                    <a:pt x="1260" y="701"/>
                    <a:pt x="1225" y="915"/>
                    <a:pt x="1189" y="1129"/>
                  </a:cubicBezTo>
                  <a:cubicBezTo>
                    <a:pt x="1165" y="1557"/>
                    <a:pt x="1201" y="1974"/>
                    <a:pt x="1249" y="2390"/>
                  </a:cubicBezTo>
                  <a:cubicBezTo>
                    <a:pt x="1356" y="3116"/>
                    <a:pt x="1558" y="3793"/>
                    <a:pt x="1820" y="4459"/>
                  </a:cubicBezTo>
                  <a:lnTo>
                    <a:pt x="1617" y="4649"/>
                  </a:lnTo>
                  <a:cubicBezTo>
                    <a:pt x="1474" y="4804"/>
                    <a:pt x="1308" y="4934"/>
                    <a:pt x="1189" y="5113"/>
                  </a:cubicBezTo>
                  <a:cubicBezTo>
                    <a:pt x="951" y="5457"/>
                    <a:pt x="666" y="5779"/>
                    <a:pt x="512" y="6183"/>
                  </a:cubicBezTo>
                  <a:cubicBezTo>
                    <a:pt x="428" y="6373"/>
                    <a:pt x="322" y="6551"/>
                    <a:pt x="274" y="6765"/>
                  </a:cubicBezTo>
                  <a:cubicBezTo>
                    <a:pt x="214" y="6968"/>
                    <a:pt x="131" y="7158"/>
                    <a:pt x="108" y="7372"/>
                  </a:cubicBezTo>
                  <a:cubicBezTo>
                    <a:pt x="60" y="7788"/>
                    <a:pt x="0" y="8205"/>
                    <a:pt x="119" y="8609"/>
                  </a:cubicBezTo>
                  <a:cubicBezTo>
                    <a:pt x="226" y="8216"/>
                    <a:pt x="357" y="7859"/>
                    <a:pt x="547" y="7515"/>
                  </a:cubicBezTo>
                  <a:cubicBezTo>
                    <a:pt x="726" y="7182"/>
                    <a:pt x="904" y="6849"/>
                    <a:pt x="1154" y="6564"/>
                  </a:cubicBezTo>
                  <a:cubicBezTo>
                    <a:pt x="1368" y="6255"/>
                    <a:pt x="1629" y="5993"/>
                    <a:pt x="1879" y="5708"/>
                  </a:cubicBezTo>
                  <a:cubicBezTo>
                    <a:pt x="2140" y="5446"/>
                    <a:pt x="2426" y="5208"/>
                    <a:pt x="2687" y="4947"/>
                  </a:cubicBezTo>
                  <a:lnTo>
                    <a:pt x="2711" y="4923"/>
                  </a:lnTo>
                  <a:cubicBezTo>
                    <a:pt x="2854" y="4792"/>
                    <a:pt x="2901" y="4578"/>
                    <a:pt x="2819" y="4387"/>
                  </a:cubicBezTo>
                  <a:cubicBezTo>
                    <a:pt x="2521" y="3686"/>
                    <a:pt x="2248" y="2937"/>
                    <a:pt x="1974" y="2212"/>
                  </a:cubicBezTo>
                  <a:cubicBezTo>
                    <a:pt x="1855" y="1855"/>
                    <a:pt x="1725" y="1486"/>
                    <a:pt x="1665" y="1106"/>
                  </a:cubicBezTo>
                  <a:cubicBezTo>
                    <a:pt x="1593" y="738"/>
                    <a:pt x="1534" y="357"/>
                    <a:pt x="174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269500" y="-1273450"/>
              <a:ext cx="125475" cy="122775"/>
            </a:xfrm>
            <a:custGeom>
              <a:rect b="b" l="l" r="r" t="t"/>
              <a:pathLst>
                <a:path extrusionOk="0" h="4911" w="5019">
                  <a:moveTo>
                    <a:pt x="5018" y="0"/>
                  </a:moveTo>
                  <a:cubicBezTo>
                    <a:pt x="5018" y="0"/>
                    <a:pt x="4661" y="119"/>
                    <a:pt x="4210" y="345"/>
                  </a:cubicBezTo>
                  <a:cubicBezTo>
                    <a:pt x="4008" y="487"/>
                    <a:pt x="3710" y="547"/>
                    <a:pt x="3437" y="666"/>
                  </a:cubicBezTo>
                  <a:cubicBezTo>
                    <a:pt x="3176" y="796"/>
                    <a:pt x="2890" y="904"/>
                    <a:pt x="2605" y="987"/>
                  </a:cubicBezTo>
                  <a:cubicBezTo>
                    <a:pt x="2510" y="999"/>
                    <a:pt x="2426" y="1023"/>
                    <a:pt x="2355" y="1082"/>
                  </a:cubicBezTo>
                  <a:cubicBezTo>
                    <a:pt x="2129" y="1166"/>
                    <a:pt x="1892" y="1213"/>
                    <a:pt x="1665" y="1284"/>
                  </a:cubicBezTo>
                  <a:cubicBezTo>
                    <a:pt x="1380" y="1356"/>
                    <a:pt x="1094" y="1451"/>
                    <a:pt x="845" y="1486"/>
                  </a:cubicBezTo>
                  <a:cubicBezTo>
                    <a:pt x="370" y="1594"/>
                    <a:pt x="1" y="1653"/>
                    <a:pt x="1" y="1653"/>
                  </a:cubicBezTo>
                  <a:cubicBezTo>
                    <a:pt x="1" y="1653"/>
                    <a:pt x="322" y="1855"/>
                    <a:pt x="857" y="1938"/>
                  </a:cubicBezTo>
                  <a:cubicBezTo>
                    <a:pt x="1059" y="1966"/>
                    <a:pt x="1297" y="1993"/>
                    <a:pt x="1554" y="1993"/>
                  </a:cubicBezTo>
                  <a:cubicBezTo>
                    <a:pt x="1629" y="1993"/>
                    <a:pt x="1706" y="1991"/>
                    <a:pt x="1784" y="1986"/>
                  </a:cubicBezTo>
                  <a:cubicBezTo>
                    <a:pt x="1892" y="1974"/>
                    <a:pt x="1998" y="1962"/>
                    <a:pt x="2106" y="1938"/>
                  </a:cubicBezTo>
                  <a:lnTo>
                    <a:pt x="2106" y="1938"/>
                  </a:lnTo>
                  <a:cubicBezTo>
                    <a:pt x="2069" y="2271"/>
                    <a:pt x="2046" y="2675"/>
                    <a:pt x="2058" y="3092"/>
                  </a:cubicBezTo>
                  <a:cubicBezTo>
                    <a:pt x="2106" y="3555"/>
                    <a:pt x="2117" y="4007"/>
                    <a:pt x="2260" y="4364"/>
                  </a:cubicBezTo>
                  <a:cubicBezTo>
                    <a:pt x="2379" y="4709"/>
                    <a:pt x="2474" y="4910"/>
                    <a:pt x="2474" y="4910"/>
                  </a:cubicBezTo>
                  <a:cubicBezTo>
                    <a:pt x="2474" y="4910"/>
                    <a:pt x="2545" y="4661"/>
                    <a:pt x="2616" y="4340"/>
                  </a:cubicBezTo>
                  <a:cubicBezTo>
                    <a:pt x="2664" y="4019"/>
                    <a:pt x="2783" y="3579"/>
                    <a:pt x="2867" y="3139"/>
                  </a:cubicBezTo>
                  <a:cubicBezTo>
                    <a:pt x="2914" y="2699"/>
                    <a:pt x="2997" y="2259"/>
                    <a:pt x="3009" y="1927"/>
                  </a:cubicBezTo>
                  <a:lnTo>
                    <a:pt x="3009" y="1700"/>
                  </a:lnTo>
                  <a:cubicBezTo>
                    <a:pt x="3282" y="1594"/>
                    <a:pt x="3556" y="1475"/>
                    <a:pt x="3770" y="1296"/>
                  </a:cubicBezTo>
                  <a:cubicBezTo>
                    <a:pt x="4056" y="1118"/>
                    <a:pt x="4305" y="915"/>
                    <a:pt x="4484" y="714"/>
                  </a:cubicBezTo>
                  <a:cubicBezTo>
                    <a:pt x="4840" y="309"/>
                    <a:pt x="5018" y="0"/>
                    <a:pt x="50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3290625" y="-1803575"/>
              <a:ext cx="170675" cy="80975"/>
            </a:xfrm>
            <a:custGeom>
              <a:rect b="b" l="l" r="r" t="t"/>
              <a:pathLst>
                <a:path extrusionOk="0" h="3239" w="6827">
                  <a:moveTo>
                    <a:pt x="6113" y="1"/>
                  </a:moveTo>
                  <a:cubicBezTo>
                    <a:pt x="6093" y="1"/>
                    <a:pt x="6073" y="2"/>
                    <a:pt x="6052" y="5"/>
                  </a:cubicBezTo>
                  <a:cubicBezTo>
                    <a:pt x="6039" y="4"/>
                    <a:pt x="6027" y="3"/>
                    <a:pt x="6014" y="3"/>
                  </a:cubicBezTo>
                  <a:cubicBezTo>
                    <a:pt x="5842" y="3"/>
                    <a:pt x="5634" y="73"/>
                    <a:pt x="5457" y="183"/>
                  </a:cubicBezTo>
                  <a:cubicBezTo>
                    <a:pt x="5077" y="421"/>
                    <a:pt x="4733" y="802"/>
                    <a:pt x="4435" y="1182"/>
                  </a:cubicBezTo>
                  <a:cubicBezTo>
                    <a:pt x="4292" y="1384"/>
                    <a:pt x="4126" y="1563"/>
                    <a:pt x="3983" y="1729"/>
                  </a:cubicBezTo>
                  <a:cubicBezTo>
                    <a:pt x="3849" y="1886"/>
                    <a:pt x="3673" y="1968"/>
                    <a:pt x="3623" y="1968"/>
                  </a:cubicBezTo>
                  <a:cubicBezTo>
                    <a:pt x="3620" y="1968"/>
                    <a:pt x="3617" y="1968"/>
                    <a:pt x="3615" y="1967"/>
                  </a:cubicBezTo>
                  <a:lnTo>
                    <a:pt x="3615" y="1967"/>
                  </a:lnTo>
                  <a:cubicBezTo>
                    <a:pt x="3632" y="1981"/>
                    <a:pt x="3629" y="1986"/>
                    <a:pt x="3615" y="1986"/>
                  </a:cubicBezTo>
                  <a:cubicBezTo>
                    <a:pt x="3574" y="1986"/>
                    <a:pt x="3437" y="1942"/>
                    <a:pt x="3415" y="1942"/>
                  </a:cubicBezTo>
                  <a:cubicBezTo>
                    <a:pt x="3413" y="1942"/>
                    <a:pt x="3412" y="1942"/>
                    <a:pt x="3412" y="1943"/>
                  </a:cubicBezTo>
                  <a:lnTo>
                    <a:pt x="3008" y="1777"/>
                  </a:lnTo>
                  <a:cubicBezTo>
                    <a:pt x="2746" y="1669"/>
                    <a:pt x="2450" y="1634"/>
                    <a:pt x="2176" y="1610"/>
                  </a:cubicBezTo>
                  <a:cubicBezTo>
                    <a:pt x="2146" y="1609"/>
                    <a:pt x="2116" y="1608"/>
                    <a:pt x="2086" y="1608"/>
                  </a:cubicBezTo>
                  <a:cubicBezTo>
                    <a:pt x="1833" y="1608"/>
                    <a:pt x="1591" y="1654"/>
                    <a:pt x="1367" y="1729"/>
                  </a:cubicBezTo>
                  <a:cubicBezTo>
                    <a:pt x="1129" y="1824"/>
                    <a:pt x="904" y="1943"/>
                    <a:pt x="737" y="2074"/>
                  </a:cubicBezTo>
                  <a:cubicBezTo>
                    <a:pt x="392" y="2347"/>
                    <a:pt x="214" y="2692"/>
                    <a:pt x="131" y="2882"/>
                  </a:cubicBezTo>
                  <a:cubicBezTo>
                    <a:pt x="35" y="3108"/>
                    <a:pt x="0" y="3239"/>
                    <a:pt x="0" y="3239"/>
                  </a:cubicBezTo>
                  <a:lnTo>
                    <a:pt x="262" y="2977"/>
                  </a:lnTo>
                  <a:cubicBezTo>
                    <a:pt x="416" y="2787"/>
                    <a:pt x="666" y="2620"/>
                    <a:pt x="987" y="2454"/>
                  </a:cubicBezTo>
                  <a:cubicBezTo>
                    <a:pt x="1142" y="2383"/>
                    <a:pt x="1320" y="2324"/>
                    <a:pt x="1510" y="2300"/>
                  </a:cubicBezTo>
                  <a:cubicBezTo>
                    <a:pt x="1578" y="2291"/>
                    <a:pt x="1647" y="2287"/>
                    <a:pt x="1718" y="2287"/>
                  </a:cubicBezTo>
                  <a:cubicBezTo>
                    <a:pt x="1846" y="2287"/>
                    <a:pt x="1979" y="2300"/>
                    <a:pt x="2117" y="2324"/>
                  </a:cubicBezTo>
                  <a:cubicBezTo>
                    <a:pt x="2318" y="2359"/>
                    <a:pt x="2532" y="2419"/>
                    <a:pt x="2735" y="2502"/>
                  </a:cubicBezTo>
                  <a:lnTo>
                    <a:pt x="3056" y="2644"/>
                  </a:lnTo>
                  <a:cubicBezTo>
                    <a:pt x="3317" y="2728"/>
                    <a:pt x="3270" y="2763"/>
                    <a:pt x="3615" y="2776"/>
                  </a:cubicBezTo>
                  <a:cubicBezTo>
                    <a:pt x="4102" y="2739"/>
                    <a:pt x="4363" y="2466"/>
                    <a:pt x="4554" y="2252"/>
                  </a:cubicBezTo>
                  <a:cubicBezTo>
                    <a:pt x="4756" y="2026"/>
                    <a:pt x="4887" y="1801"/>
                    <a:pt x="5018" y="1586"/>
                  </a:cubicBezTo>
                  <a:cubicBezTo>
                    <a:pt x="5279" y="1170"/>
                    <a:pt x="5470" y="778"/>
                    <a:pt x="5731" y="552"/>
                  </a:cubicBezTo>
                  <a:cubicBezTo>
                    <a:pt x="5953" y="314"/>
                    <a:pt x="6210" y="254"/>
                    <a:pt x="6420" y="254"/>
                  </a:cubicBezTo>
                  <a:cubicBezTo>
                    <a:pt x="6634" y="254"/>
                    <a:pt x="6799" y="317"/>
                    <a:pt x="6823" y="317"/>
                  </a:cubicBezTo>
                  <a:cubicBezTo>
                    <a:pt x="6826" y="317"/>
                    <a:pt x="6827" y="316"/>
                    <a:pt x="6825" y="314"/>
                  </a:cubicBezTo>
                  <a:cubicBezTo>
                    <a:pt x="6825" y="314"/>
                    <a:pt x="6718" y="231"/>
                    <a:pt x="6504" y="100"/>
                  </a:cubicBezTo>
                  <a:cubicBezTo>
                    <a:pt x="6409" y="79"/>
                    <a:pt x="6275" y="1"/>
                    <a:pt x="6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3406250" y="-1599850"/>
              <a:ext cx="166200" cy="216125"/>
            </a:xfrm>
            <a:custGeom>
              <a:rect b="b" l="l" r="r" t="t"/>
              <a:pathLst>
                <a:path extrusionOk="0" h="8645" w="664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9" y="96"/>
                    <a:pt x="476" y="239"/>
                  </a:cubicBezTo>
                  <a:cubicBezTo>
                    <a:pt x="631" y="298"/>
                    <a:pt x="773" y="440"/>
                    <a:pt x="951" y="559"/>
                  </a:cubicBezTo>
                  <a:cubicBezTo>
                    <a:pt x="1141" y="667"/>
                    <a:pt x="1284" y="881"/>
                    <a:pt x="1474" y="1059"/>
                  </a:cubicBezTo>
                  <a:cubicBezTo>
                    <a:pt x="1629" y="1273"/>
                    <a:pt x="1807" y="1487"/>
                    <a:pt x="1902" y="1772"/>
                  </a:cubicBezTo>
                  <a:cubicBezTo>
                    <a:pt x="2034" y="2046"/>
                    <a:pt x="2093" y="2355"/>
                    <a:pt x="2153" y="2664"/>
                  </a:cubicBezTo>
                  <a:cubicBezTo>
                    <a:pt x="2188" y="2985"/>
                    <a:pt x="2212" y="3318"/>
                    <a:pt x="2176" y="3663"/>
                  </a:cubicBezTo>
                  <a:lnTo>
                    <a:pt x="2140" y="4186"/>
                  </a:lnTo>
                  <a:cubicBezTo>
                    <a:pt x="2140" y="4507"/>
                    <a:pt x="2081" y="4531"/>
                    <a:pt x="2164" y="4863"/>
                  </a:cubicBezTo>
                  <a:cubicBezTo>
                    <a:pt x="2295" y="5458"/>
                    <a:pt x="2723" y="5756"/>
                    <a:pt x="3080" y="5957"/>
                  </a:cubicBezTo>
                  <a:cubicBezTo>
                    <a:pt x="3437" y="6171"/>
                    <a:pt x="3805" y="6279"/>
                    <a:pt x="4138" y="6398"/>
                  </a:cubicBezTo>
                  <a:cubicBezTo>
                    <a:pt x="4804" y="6623"/>
                    <a:pt x="5422" y="6790"/>
                    <a:pt x="5826" y="7099"/>
                  </a:cubicBezTo>
                  <a:cubicBezTo>
                    <a:pt x="6016" y="7265"/>
                    <a:pt x="6183" y="7432"/>
                    <a:pt x="6278" y="7611"/>
                  </a:cubicBezTo>
                  <a:cubicBezTo>
                    <a:pt x="6397" y="7788"/>
                    <a:pt x="6409" y="7991"/>
                    <a:pt x="6468" y="8134"/>
                  </a:cubicBezTo>
                  <a:cubicBezTo>
                    <a:pt x="6492" y="8467"/>
                    <a:pt x="6504" y="8645"/>
                    <a:pt x="6504" y="8645"/>
                  </a:cubicBezTo>
                  <a:cubicBezTo>
                    <a:pt x="6504" y="8645"/>
                    <a:pt x="6552" y="8467"/>
                    <a:pt x="6623" y="8134"/>
                  </a:cubicBezTo>
                  <a:cubicBezTo>
                    <a:pt x="6600" y="7967"/>
                    <a:pt x="6647" y="7741"/>
                    <a:pt x="6552" y="7503"/>
                  </a:cubicBezTo>
                  <a:cubicBezTo>
                    <a:pt x="6492" y="7254"/>
                    <a:pt x="6349" y="6992"/>
                    <a:pt x="6124" y="6766"/>
                  </a:cubicBezTo>
                  <a:cubicBezTo>
                    <a:pt x="5684" y="6314"/>
                    <a:pt x="5041" y="6005"/>
                    <a:pt x="4388" y="5732"/>
                  </a:cubicBezTo>
                  <a:cubicBezTo>
                    <a:pt x="4066" y="5601"/>
                    <a:pt x="3746" y="5447"/>
                    <a:pt x="3472" y="5280"/>
                  </a:cubicBezTo>
                  <a:cubicBezTo>
                    <a:pt x="3187" y="5137"/>
                    <a:pt x="2973" y="4887"/>
                    <a:pt x="2961" y="4733"/>
                  </a:cubicBezTo>
                  <a:cubicBezTo>
                    <a:pt x="2890" y="4709"/>
                    <a:pt x="2937" y="4340"/>
                    <a:pt x="2925" y="4293"/>
                  </a:cubicBezTo>
                  <a:lnTo>
                    <a:pt x="2961" y="3698"/>
                  </a:lnTo>
                  <a:cubicBezTo>
                    <a:pt x="2985" y="3306"/>
                    <a:pt x="2914" y="2902"/>
                    <a:pt x="2842" y="2533"/>
                  </a:cubicBezTo>
                  <a:cubicBezTo>
                    <a:pt x="2759" y="2153"/>
                    <a:pt x="2616" y="1808"/>
                    <a:pt x="2426" y="1499"/>
                  </a:cubicBezTo>
                  <a:cubicBezTo>
                    <a:pt x="2259" y="1190"/>
                    <a:pt x="2010" y="952"/>
                    <a:pt x="1796" y="738"/>
                  </a:cubicBezTo>
                  <a:cubicBezTo>
                    <a:pt x="1558" y="559"/>
                    <a:pt x="1344" y="381"/>
                    <a:pt x="1106" y="298"/>
                  </a:cubicBezTo>
                  <a:cubicBezTo>
                    <a:pt x="868" y="215"/>
                    <a:pt x="690" y="107"/>
                    <a:pt x="523" y="96"/>
                  </a:cubicBezTo>
                  <a:cubicBezTo>
                    <a:pt x="19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3035850" y="-1499975"/>
              <a:ext cx="115675" cy="149550"/>
            </a:xfrm>
            <a:custGeom>
              <a:rect b="b" l="l" r="r" t="t"/>
              <a:pathLst>
                <a:path extrusionOk="0" h="5982" w="462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0" y="84"/>
                    <a:pt x="322" y="191"/>
                  </a:cubicBezTo>
                  <a:cubicBezTo>
                    <a:pt x="536" y="310"/>
                    <a:pt x="750" y="512"/>
                    <a:pt x="976" y="786"/>
                  </a:cubicBezTo>
                  <a:cubicBezTo>
                    <a:pt x="1071" y="928"/>
                    <a:pt x="1190" y="1083"/>
                    <a:pt x="1237" y="1273"/>
                  </a:cubicBezTo>
                  <a:cubicBezTo>
                    <a:pt x="1321" y="1452"/>
                    <a:pt x="1345" y="1653"/>
                    <a:pt x="1380" y="1867"/>
                  </a:cubicBezTo>
                  <a:cubicBezTo>
                    <a:pt x="1404" y="2081"/>
                    <a:pt x="1404" y="2308"/>
                    <a:pt x="1392" y="2533"/>
                  </a:cubicBezTo>
                  <a:lnTo>
                    <a:pt x="1356" y="2878"/>
                  </a:lnTo>
                  <a:cubicBezTo>
                    <a:pt x="1356" y="3140"/>
                    <a:pt x="1321" y="3104"/>
                    <a:pt x="1380" y="3389"/>
                  </a:cubicBezTo>
                  <a:cubicBezTo>
                    <a:pt x="1488" y="3865"/>
                    <a:pt x="1808" y="4079"/>
                    <a:pt x="2070" y="4222"/>
                  </a:cubicBezTo>
                  <a:cubicBezTo>
                    <a:pt x="2331" y="4377"/>
                    <a:pt x="2593" y="4448"/>
                    <a:pt x="2831" y="4531"/>
                  </a:cubicBezTo>
                  <a:cubicBezTo>
                    <a:pt x="3295" y="4673"/>
                    <a:pt x="3711" y="4768"/>
                    <a:pt x="3985" y="4971"/>
                  </a:cubicBezTo>
                  <a:cubicBezTo>
                    <a:pt x="4258" y="5149"/>
                    <a:pt x="4389" y="5411"/>
                    <a:pt x="4448" y="5625"/>
                  </a:cubicBezTo>
                  <a:cubicBezTo>
                    <a:pt x="4472" y="5839"/>
                    <a:pt x="4508" y="5981"/>
                    <a:pt x="4508" y="5981"/>
                  </a:cubicBezTo>
                  <a:cubicBezTo>
                    <a:pt x="4508" y="5981"/>
                    <a:pt x="4555" y="5862"/>
                    <a:pt x="4603" y="5625"/>
                  </a:cubicBezTo>
                  <a:cubicBezTo>
                    <a:pt x="4627" y="5399"/>
                    <a:pt x="4627" y="4971"/>
                    <a:pt x="4294" y="4626"/>
                  </a:cubicBezTo>
                  <a:cubicBezTo>
                    <a:pt x="3972" y="4293"/>
                    <a:pt x="3520" y="4055"/>
                    <a:pt x="3081" y="3865"/>
                  </a:cubicBezTo>
                  <a:cubicBezTo>
                    <a:pt x="2854" y="3770"/>
                    <a:pt x="2640" y="3663"/>
                    <a:pt x="2463" y="3556"/>
                  </a:cubicBezTo>
                  <a:cubicBezTo>
                    <a:pt x="2272" y="3461"/>
                    <a:pt x="2165" y="3294"/>
                    <a:pt x="2165" y="3259"/>
                  </a:cubicBezTo>
                  <a:cubicBezTo>
                    <a:pt x="2164" y="3260"/>
                    <a:pt x="2162" y="3260"/>
                    <a:pt x="2161" y="3260"/>
                  </a:cubicBezTo>
                  <a:cubicBezTo>
                    <a:pt x="2132" y="3260"/>
                    <a:pt x="2152" y="2985"/>
                    <a:pt x="2142" y="2985"/>
                  </a:cubicBezTo>
                  <a:lnTo>
                    <a:pt x="2142" y="2985"/>
                  </a:lnTo>
                  <a:cubicBezTo>
                    <a:pt x="2142" y="2985"/>
                    <a:pt x="2141" y="2985"/>
                    <a:pt x="2141" y="2985"/>
                  </a:cubicBezTo>
                  <a:lnTo>
                    <a:pt x="2165" y="2557"/>
                  </a:lnTo>
                  <a:cubicBezTo>
                    <a:pt x="2189" y="2284"/>
                    <a:pt x="2130" y="1999"/>
                    <a:pt x="2082" y="1725"/>
                  </a:cubicBezTo>
                  <a:cubicBezTo>
                    <a:pt x="2011" y="1463"/>
                    <a:pt x="1903" y="1214"/>
                    <a:pt x="1761" y="1000"/>
                  </a:cubicBezTo>
                  <a:cubicBezTo>
                    <a:pt x="1630" y="786"/>
                    <a:pt x="1451" y="607"/>
                    <a:pt x="1297" y="464"/>
                  </a:cubicBezTo>
                  <a:cubicBezTo>
                    <a:pt x="964" y="191"/>
                    <a:pt x="584" y="84"/>
                    <a:pt x="370" y="49"/>
                  </a:cubicBezTo>
                  <a:cubicBezTo>
                    <a:pt x="144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3069700" y="-827875"/>
              <a:ext cx="161775" cy="90050"/>
            </a:xfrm>
            <a:custGeom>
              <a:rect b="b" l="l" r="r" t="t"/>
              <a:pathLst>
                <a:path extrusionOk="0" h="3602" w="6471">
                  <a:moveTo>
                    <a:pt x="6471" y="0"/>
                  </a:moveTo>
                  <a:cubicBezTo>
                    <a:pt x="6471" y="0"/>
                    <a:pt x="6375" y="95"/>
                    <a:pt x="6233" y="274"/>
                  </a:cubicBezTo>
                  <a:cubicBezTo>
                    <a:pt x="6079" y="464"/>
                    <a:pt x="5852" y="655"/>
                    <a:pt x="5556" y="833"/>
                  </a:cubicBezTo>
                  <a:cubicBezTo>
                    <a:pt x="5413" y="916"/>
                    <a:pt x="5234" y="975"/>
                    <a:pt x="5044" y="1023"/>
                  </a:cubicBezTo>
                  <a:cubicBezTo>
                    <a:pt x="4932" y="1046"/>
                    <a:pt x="4809" y="1054"/>
                    <a:pt x="4684" y="1054"/>
                  </a:cubicBezTo>
                  <a:cubicBezTo>
                    <a:pt x="4611" y="1054"/>
                    <a:pt x="4536" y="1051"/>
                    <a:pt x="4462" y="1047"/>
                  </a:cubicBezTo>
                  <a:cubicBezTo>
                    <a:pt x="4259" y="1023"/>
                    <a:pt x="4045" y="975"/>
                    <a:pt x="3843" y="904"/>
                  </a:cubicBezTo>
                  <a:lnTo>
                    <a:pt x="3463" y="774"/>
                  </a:lnTo>
                  <a:cubicBezTo>
                    <a:pt x="3350" y="753"/>
                    <a:pt x="3290" y="697"/>
                    <a:pt x="3079" y="697"/>
                  </a:cubicBezTo>
                  <a:cubicBezTo>
                    <a:pt x="3045" y="697"/>
                    <a:pt x="3007" y="699"/>
                    <a:pt x="2963" y="702"/>
                  </a:cubicBezTo>
                  <a:cubicBezTo>
                    <a:pt x="2488" y="785"/>
                    <a:pt x="2250" y="1070"/>
                    <a:pt x="2084" y="1297"/>
                  </a:cubicBezTo>
                  <a:cubicBezTo>
                    <a:pt x="1893" y="1522"/>
                    <a:pt x="1786" y="1760"/>
                    <a:pt x="1667" y="1974"/>
                  </a:cubicBezTo>
                  <a:cubicBezTo>
                    <a:pt x="1453" y="2402"/>
                    <a:pt x="1286" y="2795"/>
                    <a:pt x="1061" y="3033"/>
                  </a:cubicBezTo>
                  <a:cubicBezTo>
                    <a:pt x="830" y="3321"/>
                    <a:pt x="534" y="3381"/>
                    <a:pt x="313" y="3381"/>
                  </a:cubicBezTo>
                  <a:cubicBezTo>
                    <a:pt x="154" y="3381"/>
                    <a:pt x="34" y="3350"/>
                    <a:pt x="7" y="3350"/>
                  </a:cubicBezTo>
                  <a:cubicBezTo>
                    <a:pt x="2" y="3350"/>
                    <a:pt x="1" y="3351"/>
                    <a:pt x="2" y="3353"/>
                  </a:cubicBezTo>
                  <a:cubicBezTo>
                    <a:pt x="2" y="3353"/>
                    <a:pt x="110" y="3425"/>
                    <a:pt x="335" y="3544"/>
                  </a:cubicBezTo>
                  <a:cubicBezTo>
                    <a:pt x="421" y="3553"/>
                    <a:pt x="537" y="3601"/>
                    <a:pt x="672" y="3601"/>
                  </a:cubicBezTo>
                  <a:cubicBezTo>
                    <a:pt x="706" y="3601"/>
                    <a:pt x="740" y="3598"/>
                    <a:pt x="776" y="3591"/>
                  </a:cubicBezTo>
                  <a:cubicBezTo>
                    <a:pt x="966" y="3591"/>
                    <a:pt x="1180" y="3508"/>
                    <a:pt x="1346" y="3377"/>
                  </a:cubicBezTo>
                  <a:cubicBezTo>
                    <a:pt x="1715" y="3115"/>
                    <a:pt x="2012" y="2735"/>
                    <a:pt x="2285" y="2331"/>
                  </a:cubicBezTo>
                  <a:cubicBezTo>
                    <a:pt x="2417" y="2140"/>
                    <a:pt x="2559" y="1939"/>
                    <a:pt x="2690" y="1772"/>
                  </a:cubicBezTo>
                  <a:cubicBezTo>
                    <a:pt x="2808" y="1594"/>
                    <a:pt x="2999" y="1511"/>
                    <a:pt x="3022" y="1511"/>
                  </a:cubicBezTo>
                  <a:cubicBezTo>
                    <a:pt x="3008" y="1500"/>
                    <a:pt x="3015" y="1496"/>
                    <a:pt x="3034" y="1496"/>
                  </a:cubicBezTo>
                  <a:cubicBezTo>
                    <a:pt x="3079" y="1496"/>
                    <a:pt x="3197" y="1521"/>
                    <a:pt x="3273" y="1546"/>
                  </a:cubicBezTo>
                  <a:lnTo>
                    <a:pt x="3617" y="1653"/>
                  </a:lnTo>
                  <a:cubicBezTo>
                    <a:pt x="3891" y="1736"/>
                    <a:pt x="4188" y="1749"/>
                    <a:pt x="4462" y="1749"/>
                  </a:cubicBezTo>
                  <a:cubicBezTo>
                    <a:pt x="4735" y="1749"/>
                    <a:pt x="4996" y="1677"/>
                    <a:pt x="5234" y="1570"/>
                  </a:cubicBezTo>
                  <a:cubicBezTo>
                    <a:pt x="5460" y="1463"/>
                    <a:pt x="5674" y="1332"/>
                    <a:pt x="5829" y="1189"/>
                  </a:cubicBezTo>
                  <a:cubicBezTo>
                    <a:pt x="6138" y="904"/>
                    <a:pt x="6293" y="547"/>
                    <a:pt x="6364" y="357"/>
                  </a:cubicBezTo>
                  <a:cubicBezTo>
                    <a:pt x="6435" y="132"/>
                    <a:pt x="6471" y="0"/>
                    <a:pt x="6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2618525" y="-2080525"/>
              <a:ext cx="171225" cy="118350"/>
            </a:xfrm>
            <a:custGeom>
              <a:rect b="b" l="l" r="r" t="t"/>
              <a:pathLst>
                <a:path extrusionOk="0" h="4734" w="6849">
                  <a:moveTo>
                    <a:pt x="4827" y="1"/>
                  </a:moveTo>
                  <a:cubicBezTo>
                    <a:pt x="4578" y="49"/>
                    <a:pt x="4317" y="120"/>
                    <a:pt x="4043" y="204"/>
                  </a:cubicBezTo>
                  <a:cubicBezTo>
                    <a:pt x="3472" y="310"/>
                    <a:pt x="3044" y="738"/>
                    <a:pt x="2533" y="1024"/>
                  </a:cubicBezTo>
                  <a:cubicBezTo>
                    <a:pt x="2283" y="1190"/>
                    <a:pt x="2116" y="1428"/>
                    <a:pt x="1915" y="1630"/>
                  </a:cubicBezTo>
                  <a:cubicBezTo>
                    <a:pt x="1725" y="1832"/>
                    <a:pt x="1546" y="2046"/>
                    <a:pt x="1368" y="2236"/>
                  </a:cubicBezTo>
                  <a:cubicBezTo>
                    <a:pt x="975" y="2629"/>
                    <a:pt x="832" y="3116"/>
                    <a:pt x="595" y="3473"/>
                  </a:cubicBezTo>
                  <a:cubicBezTo>
                    <a:pt x="203" y="4210"/>
                    <a:pt x="0" y="4733"/>
                    <a:pt x="0" y="4733"/>
                  </a:cubicBezTo>
                  <a:cubicBezTo>
                    <a:pt x="0" y="4733"/>
                    <a:pt x="417" y="4341"/>
                    <a:pt x="964" y="3734"/>
                  </a:cubicBezTo>
                  <a:cubicBezTo>
                    <a:pt x="1249" y="3438"/>
                    <a:pt x="1511" y="3033"/>
                    <a:pt x="1902" y="2712"/>
                  </a:cubicBezTo>
                  <a:cubicBezTo>
                    <a:pt x="2081" y="2545"/>
                    <a:pt x="2272" y="2379"/>
                    <a:pt x="2462" y="2189"/>
                  </a:cubicBezTo>
                  <a:cubicBezTo>
                    <a:pt x="2652" y="2011"/>
                    <a:pt x="2818" y="1797"/>
                    <a:pt x="3032" y="1654"/>
                  </a:cubicBezTo>
                  <a:lnTo>
                    <a:pt x="3662" y="1226"/>
                  </a:lnTo>
                  <a:cubicBezTo>
                    <a:pt x="3865" y="1071"/>
                    <a:pt x="4066" y="917"/>
                    <a:pt x="4293" y="857"/>
                  </a:cubicBezTo>
                  <a:cubicBezTo>
                    <a:pt x="4518" y="774"/>
                    <a:pt x="4721" y="667"/>
                    <a:pt x="4923" y="584"/>
                  </a:cubicBezTo>
                  <a:cubicBezTo>
                    <a:pt x="5149" y="548"/>
                    <a:pt x="5351" y="513"/>
                    <a:pt x="5541" y="477"/>
                  </a:cubicBezTo>
                  <a:cubicBezTo>
                    <a:pt x="5598" y="462"/>
                    <a:pt x="5654" y="458"/>
                    <a:pt x="5708" y="458"/>
                  </a:cubicBezTo>
                  <a:cubicBezTo>
                    <a:pt x="5800" y="458"/>
                    <a:pt x="5888" y="471"/>
                    <a:pt x="5975" y="471"/>
                  </a:cubicBezTo>
                  <a:cubicBezTo>
                    <a:pt x="6005" y="471"/>
                    <a:pt x="6034" y="469"/>
                    <a:pt x="6064" y="465"/>
                  </a:cubicBezTo>
                  <a:cubicBezTo>
                    <a:pt x="6230" y="465"/>
                    <a:pt x="6362" y="489"/>
                    <a:pt x="6481" y="524"/>
                  </a:cubicBezTo>
                  <a:cubicBezTo>
                    <a:pt x="6718" y="560"/>
                    <a:pt x="6849" y="608"/>
                    <a:pt x="6849" y="608"/>
                  </a:cubicBezTo>
                  <a:cubicBezTo>
                    <a:pt x="6849" y="608"/>
                    <a:pt x="6766" y="500"/>
                    <a:pt x="6540" y="381"/>
                  </a:cubicBezTo>
                  <a:cubicBezTo>
                    <a:pt x="6433" y="299"/>
                    <a:pt x="6302" y="227"/>
                    <a:pt x="6135" y="180"/>
                  </a:cubicBezTo>
                  <a:cubicBezTo>
                    <a:pt x="5976" y="134"/>
                    <a:pt x="5785" y="24"/>
                    <a:pt x="5582" y="24"/>
                  </a:cubicBezTo>
                  <a:cubicBezTo>
                    <a:pt x="5573" y="24"/>
                    <a:pt x="5563" y="24"/>
                    <a:pt x="5553" y="25"/>
                  </a:cubicBezTo>
                  <a:cubicBezTo>
                    <a:pt x="5327" y="25"/>
                    <a:pt x="5078" y="13"/>
                    <a:pt x="48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2678875" y="-1892075"/>
              <a:ext cx="164375" cy="234875"/>
            </a:xfrm>
            <a:custGeom>
              <a:rect b="b" l="l" r="r" t="t"/>
              <a:pathLst>
                <a:path extrusionOk="0" h="9395" w="6575">
                  <a:moveTo>
                    <a:pt x="5675" y="1"/>
                  </a:moveTo>
                  <a:cubicBezTo>
                    <a:pt x="5492" y="1"/>
                    <a:pt x="5312" y="34"/>
                    <a:pt x="5124" y="61"/>
                  </a:cubicBezTo>
                  <a:cubicBezTo>
                    <a:pt x="4649" y="144"/>
                    <a:pt x="4149" y="275"/>
                    <a:pt x="3721" y="525"/>
                  </a:cubicBezTo>
                  <a:cubicBezTo>
                    <a:pt x="3496" y="632"/>
                    <a:pt x="3270" y="751"/>
                    <a:pt x="3092" y="905"/>
                  </a:cubicBezTo>
                  <a:cubicBezTo>
                    <a:pt x="2889" y="1048"/>
                    <a:pt x="2699" y="1203"/>
                    <a:pt x="2509" y="1369"/>
                  </a:cubicBezTo>
                  <a:cubicBezTo>
                    <a:pt x="2236" y="1607"/>
                    <a:pt x="1998" y="1892"/>
                    <a:pt x="1771" y="2189"/>
                  </a:cubicBezTo>
                  <a:cubicBezTo>
                    <a:pt x="1391" y="1785"/>
                    <a:pt x="987" y="1404"/>
                    <a:pt x="535" y="1060"/>
                  </a:cubicBezTo>
                  <a:lnTo>
                    <a:pt x="535" y="1060"/>
                  </a:lnTo>
                  <a:cubicBezTo>
                    <a:pt x="773" y="1618"/>
                    <a:pt x="1082" y="2130"/>
                    <a:pt x="1391" y="2630"/>
                  </a:cubicBezTo>
                  <a:cubicBezTo>
                    <a:pt x="1296" y="2784"/>
                    <a:pt x="1142" y="3093"/>
                    <a:pt x="951" y="3509"/>
                  </a:cubicBezTo>
                  <a:cubicBezTo>
                    <a:pt x="666" y="4115"/>
                    <a:pt x="404" y="4971"/>
                    <a:pt x="202" y="5851"/>
                  </a:cubicBezTo>
                  <a:cubicBezTo>
                    <a:pt x="107" y="6279"/>
                    <a:pt x="83" y="6744"/>
                    <a:pt x="24" y="7159"/>
                  </a:cubicBezTo>
                  <a:cubicBezTo>
                    <a:pt x="0" y="7587"/>
                    <a:pt x="72" y="7992"/>
                    <a:pt x="83" y="8324"/>
                  </a:cubicBezTo>
                  <a:cubicBezTo>
                    <a:pt x="83" y="8491"/>
                    <a:pt x="167" y="8646"/>
                    <a:pt x="202" y="8776"/>
                  </a:cubicBezTo>
                  <a:cubicBezTo>
                    <a:pt x="249" y="8908"/>
                    <a:pt x="286" y="9014"/>
                    <a:pt x="309" y="9109"/>
                  </a:cubicBezTo>
                  <a:cubicBezTo>
                    <a:pt x="381" y="9288"/>
                    <a:pt x="416" y="9395"/>
                    <a:pt x="416" y="9395"/>
                  </a:cubicBezTo>
                  <a:cubicBezTo>
                    <a:pt x="416" y="9395"/>
                    <a:pt x="404" y="8931"/>
                    <a:pt x="440" y="8313"/>
                  </a:cubicBezTo>
                  <a:cubicBezTo>
                    <a:pt x="535" y="7671"/>
                    <a:pt x="701" y="6850"/>
                    <a:pt x="987" y="6054"/>
                  </a:cubicBezTo>
                  <a:cubicBezTo>
                    <a:pt x="1118" y="5637"/>
                    <a:pt x="1224" y="5233"/>
                    <a:pt x="1379" y="4865"/>
                  </a:cubicBezTo>
                  <a:cubicBezTo>
                    <a:pt x="1522" y="4496"/>
                    <a:pt x="1641" y="4139"/>
                    <a:pt x="1760" y="3842"/>
                  </a:cubicBezTo>
                  <a:cubicBezTo>
                    <a:pt x="1985" y="3235"/>
                    <a:pt x="2128" y="2831"/>
                    <a:pt x="2128" y="2831"/>
                  </a:cubicBezTo>
                  <a:cubicBezTo>
                    <a:pt x="2140" y="2820"/>
                    <a:pt x="2140" y="2807"/>
                    <a:pt x="2140" y="2796"/>
                  </a:cubicBezTo>
                  <a:cubicBezTo>
                    <a:pt x="2283" y="2665"/>
                    <a:pt x="2413" y="2546"/>
                    <a:pt x="2545" y="2416"/>
                  </a:cubicBezTo>
                  <a:cubicBezTo>
                    <a:pt x="2723" y="2273"/>
                    <a:pt x="2841" y="2083"/>
                    <a:pt x="3032" y="1964"/>
                  </a:cubicBezTo>
                  <a:cubicBezTo>
                    <a:pt x="3211" y="1832"/>
                    <a:pt x="3377" y="1690"/>
                    <a:pt x="3555" y="1547"/>
                  </a:cubicBezTo>
                  <a:cubicBezTo>
                    <a:pt x="3710" y="1393"/>
                    <a:pt x="3912" y="1309"/>
                    <a:pt x="4090" y="1179"/>
                  </a:cubicBezTo>
                  <a:cubicBezTo>
                    <a:pt x="4281" y="1060"/>
                    <a:pt x="4459" y="929"/>
                    <a:pt x="4661" y="846"/>
                  </a:cubicBezTo>
                  <a:cubicBezTo>
                    <a:pt x="4863" y="739"/>
                    <a:pt x="5053" y="608"/>
                    <a:pt x="5256" y="537"/>
                  </a:cubicBezTo>
                  <a:cubicBezTo>
                    <a:pt x="5684" y="382"/>
                    <a:pt x="6099" y="215"/>
                    <a:pt x="6575" y="120"/>
                  </a:cubicBezTo>
                  <a:cubicBezTo>
                    <a:pt x="6350" y="37"/>
                    <a:pt x="6099" y="14"/>
                    <a:pt x="5862" y="14"/>
                  </a:cubicBezTo>
                  <a:cubicBezTo>
                    <a:pt x="5799" y="5"/>
                    <a:pt x="5737" y="1"/>
                    <a:pt x="5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2398550" y="-1673925"/>
              <a:ext cx="398925" cy="565475"/>
            </a:xfrm>
            <a:custGeom>
              <a:rect b="b" l="l" r="r" t="t"/>
              <a:pathLst>
                <a:path extrusionOk="0" h="22619" w="15957">
                  <a:moveTo>
                    <a:pt x="7687" y="1"/>
                  </a:moveTo>
                  <a:cubicBezTo>
                    <a:pt x="7614" y="1"/>
                    <a:pt x="7541" y="1"/>
                    <a:pt x="7467" y="3"/>
                  </a:cubicBezTo>
                  <a:cubicBezTo>
                    <a:pt x="9750" y="122"/>
                    <a:pt x="12093" y="847"/>
                    <a:pt x="13710" y="2417"/>
                  </a:cubicBezTo>
                  <a:lnTo>
                    <a:pt x="13734" y="2441"/>
                  </a:lnTo>
                  <a:cubicBezTo>
                    <a:pt x="14744" y="3308"/>
                    <a:pt x="15481" y="4640"/>
                    <a:pt x="15280" y="5924"/>
                  </a:cubicBezTo>
                  <a:cubicBezTo>
                    <a:pt x="15244" y="6233"/>
                    <a:pt x="15137" y="6590"/>
                    <a:pt x="14994" y="6756"/>
                  </a:cubicBezTo>
                  <a:cubicBezTo>
                    <a:pt x="14828" y="6959"/>
                    <a:pt x="14601" y="7042"/>
                    <a:pt x="14292" y="7066"/>
                  </a:cubicBezTo>
                  <a:cubicBezTo>
                    <a:pt x="14206" y="7072"/>
                    <a:pt x="14118" y="7075"/>
                    <a:pt x="14028" y="7075"/>
                  </a:cubicBezTo>
                  <a:cubicBezTo>
                    <a:pt x="13611" y="7075"/>
                    <a:pt x="13150" y="7017"/>
                    <a:pt x="12666" y="7017"/>
                  </a:cubicBezTo>
                  <a:cubicBezTo>
                    <a:pt x="12501" y="7017"/>
                    <a:pt x="12334" y="7024"/>
                    <a:pt x="12164" y="7042"/>
                  </a:cubicBezTo>
                  <a:cubicBezTo>
                    <a:pt x="11962" y="7066"/>
                    <a:pt x="11772" y="7102"/>
                    <a:pt x="11570" y="7161"/>
                  </a:cubicBezTo>
                  <a:cubicBezTo>
                    <a:pt x="11391" y="7221"/>
                    <a:pt x="11237" y="7256"/>
                    <a:pt x="11047" y="7327"/>
                  </a:cubicBezTo>
                  <a:cubicBezTo>
                    <a:pt x="10678" y="7470"/>
                    <a:pt x="10345" y="7649"/>
                    <a:pt x="10012" y="7863"/>
                  </a:cubicBezTo>
                  <a:cubicBezTo>
                    <a:pt x="9358" y="8278"/>
                    <a:pt x="8811" y="8920"/>
                    <a:pt x="8502" y="9670"/>
                  </a:cubicBezTo>
                  <a:cubicBezTo>
                    <a:pt x="8027" y="10823"/>
                    <a:pt x="8133" y="12036"/>
                    <a:pt x="8455" y="13130"/>
                  </a:cubicBezTo>
                  <a:cubicBezTo>
                    <a:pt x="8157" y="13023"/>
                    <a:pt x="7860" y="12952"/>
                    <a:pt x="7539" y="12880"/>
                  </a:cubicBezTo>
                  <a:cubicBezTo>
                    <a:pt x="7253" y="12833"/>
                    <a:pt x="6957" y="12797"/>
                    <a:pt x="6671" y="12797"/>
                  </a:cubicBezTo>
                  <a:cubicBezTo>
                    <a:pt x="6564" y="12701"/>
                    <a:pt x="6397" y="12571"/>
                    <a:pt x="6183" y="12416"/>
                  </a:cubicBezTo>
                  <a:cubicBezTo>
                    <a:pt x="5779" y="12072"/>
                    <a:pt x="5197" y="11739"/>
                    <a:pt x="4626" y="11370"/>
                  </a:cubicBezTo>
                  <a:cubicBezTo>
                    <a:pt x="4055" y="11002"/>
                    <a:pt x="3425" y="10740"/>
                    <a:pt x="2985" y="10502"/>
                  </a:cubicBezTo>
                  <a:cubicBezTo>
                    <a:pt x="2628" y="10323"/>
                    <a:pt x="2378" y="10193"/>
                    <a:pt x="2272" y="10146"/>
                  </a:cubicBezTo>
                  <a:cubicBezTo>
                    <a:pt x="2438" y="9919"/>
                    <a:pt x="2592" y="9705"/>
                    <a:pt x="2747" y="9491"/>
                  </a:cubicBezTo>
                  <a:cubicBezTo>
                    <a:pt x="3044" y="9134"/>
                    <a:pt x="3282" y="8754"/>
                    <a:pt x="3544" y="8481"/>
                  </a:cubicBezTo>
                  <a:cubicBezTo>
                    <a:pt x="4008" y="7886"/>
                    <a:pt x="4341" y="7482"/>
                    <a:pt x="4341" y="7482"/>
                  </a:cubicBezTo>
                  <a:lnTo>
                    <a:pt x="4341" y="7482"/>
                  </a:lnTo>
                  <a:cubicBezTo>
                    <a:pt x="4341" y="7482"/>
                    <a:pt x="3841" y="7684"/>
                    <a:pt x="3223" y="8159"/>
                  </a:cubicBezTo>
                  <a:cubicBezTo>
                    <a:pt x="2592" y="8611"/>
                    <a:pt x="1844" y="9348"/>
                    <a:pt x="1237" y="10205"/>
                  </a:cubicBezTo>
                  <a:cubicBezTo>
                    <a:pt x="975" y="10669"/>
                    <a:pt x="666" y="11097"/>
                    <a:pt x="500" y="11560"/>
                  </a:cubicBezTo>
                  <a:cubicBezTo>
                    <a:pt x="405" y="11798"/>
                    <a:pt x="333" y="12024"/>
                    <a:pt x="262" y="12238"/>
                  </a:cubicBezTo>
                  <a:cubicBezTo>
                    <a:pt x="203" y="12464"/>
                    <a:pt x="108" y="12654"/>
                    <a:pt x="95" y="12857"/>
                  </a:cubicBezTo>
                  <a:cubicBezTo>
                    <a:pt x="0" y="13653"/>
                    <a:pt x="0" y="14164"/>
                    <a:pt x="0" y="14164"/>
                  </a:cubicBezTo>
                  <a:cubicBezTo>
                    <a:pt x="0" y="14164"/>
                    <a:pt x="262" y="13676"/>
                    <a:pt x="523" y="12999"/>
                  </a:cubicBezTo>
                  <a:cubicBezTo>
                    <a:pt x="655" y="12654"/>
                    <a:pt x="940" y="12297"/>
                    <a:pt x="1130" y="11882"/>
                  </a:cubicBezTo>
                  <a:cubicBezTo>
                    <a:pt x="1297" y="11560"/>
                    <a:pt x="1522" y="11239"/>
                    <a:pt x="1736" y="10918"/>
                  </a:cubicBezTo>
                  <a:cubicBezTo>
                    <a:pt x="1772" y="10942"/>
                    <a:pt x="1796" y="10954"/>
                    <a:pt x="1831" y="10966"/>
                  </a:cubicBezTo>
                  <a:lnTo>
                    <a:pt x="1868" y="10989"/>
                  </a:lnTo>
                  <a:cubicBezTo>
                    <a:pt x="1868" y="10989"/>
                    <a:pt x="2164" y="11121"/>
                    <a:pt x="2605" y="11322"/>
                  </a:cubicBezTo>
                  <a:cubicBezTo>
                    <a:pt x="3044" y="11525"/>
                    <a:pt x="3662" y="11750"/>
                    <a:pt x="4222" y="12072"/>
                  </a:cubicBezTo>
                  <a:cubicBezTo>
                    <a:pt x="4721" y="12357"/>
                    <a:pt x="5244" y="12630"/>
                    <a:pt x="5612" y="12892"/>
                  </a:cubicBezTo>
                  <a:cubicBezTo>
                    <a:pt x="5565" y="12904"/>
                    <a:pt x="5517" y="12904"/>
                    <a:pt x="5482" y="12915"/>
                  </a:cubicBezTo>
                  <a:cubicBezTo>
                    <a:pt x="5137" y="12975"/>
                    <a:pt x="4816" y="13118"/>
                    <a:pt x="4495" y="13237"/>
                  </a:cubicBezTo>
                  <a:cubicBezTo>
                    <a:pt x="4198" y="13403"/>
                    <a:pt x="3889" y="13546"/>
                    <a:pt x="3615" y="13760"/>
                  </a:cubicBezTo>
                  <a:cubicBezTo>
                    <a:pt x="3330" y="13950"/>
                    <a:pt x="3092" y="14188"/>
                    <a:pt x="2843" y="14414"/>
                  </a:cubicBezTo>
                  <a:cubicBezTo>
                    <a:pt x="2592" y="14628"/>
                    <a:pt x="2402" y="14913"/>
                    <a:pt x="2188" y="15151"/>
                  </a:cubicBezTo>
                  <a:cubicBezTo>
                    <a:pt x="1950" y="15436"/>
                    <a:pt x="1808" y="15686"/>
                    <a:pt x="1617" y="15948"/>
                  </a:cubicBezTo>
                  <a:cubicBezTo>
                    <a:pt x="1439" y="16221"/>
                    <a:pt x="1273" y="16530"/>
                    <a:pt x="1118" y="16815"/>
                  </a:cubicBezTo>
                  <a:cubicBezTo>
                    <a:pt x="833" y="17410"/>
                    <a:pt x="571" y="18017"/>
                    <a:pt x="441" y="18670"/>
                  </a:cubicBezTo>
                  <a:cubicBezTo>
                    <a:pt x="167" y="19954"/>
                    <a:pt x="250" y="21358"/>
                    <a:pt x="928" y="22535"/>
                  </a:cubicBezTo>
                  <a:cubicBezTo>
                    <a:pt x="951" y="22589"/>
                    <a:pt x="1001" y="22618"/>
                    <a:pt x="1052" y="22618"/>
                  </a:cubicBezTo>
                  <a:cubicBezTo>
                    <a:pt x="1079" y="22618"/>
                    <a:pt x="1106" y="22610"/>
                    <a:pt x="1130" y="22594"/>
                  </a:cubicBezTo>
                  <a:cubicBezTo>
                    <a:pt x="1213" y="22559"/>
                    <a:pt x="1237" y="22464"/>
                    <a:pt x="1202" y="22392"/>
                  </a:cubicBezTo>
                  <a:lnTo>
                    <a:pt x="1189" y="22369"/>
                  </a:lnTo>
                  <a:cubicBezTo>
                    <a:pt x="631" y="21286"/>
                    <a:pt x="583" y="19954"/>
                    <a:pt x="893" y="18778"/>
                  </a:cubicBezTo>
                  <a:cubicBezTo>
                    <a:pt x="1035" y="18171"/>
                    <a:pt x="1308" y="17613"/>
                    <a:pt x="1582" y="17066"/>
                  </a:cubicBezTo>
                  <a:cubicBezTo>
                    <a:pt x="1749" y="16804"/>
                    <a:pt x="1903" y="16542"/>
                    <a:pt x="2082" y="16281"/>
                  </a:cubicBezTo>
                  <a:cubicBezTo>
                    <a:pt x="2272" y="16031"/>
                    <a:pt x="2462" y="15745"/>
                    <a:pt x="2652" y="15531"/>
                  </a:cubicBezTo>
                  <a:cubicBezTo>
                    <a:pt x="2866" y="15317"/>
                    <a:pt x="3044" y="15068"/>
                    <a:pt x="3282" y="14878"/>
                  </a:cubicBezTo>
                  <a:cubicBezTo>
                    <a:pt x="3520" y="14675"/>
                    <a:pt x="3734" y="14474"/>
                    <a:pt x="3995" y="14319"/>
                  </a:cubicBezTo>
                  <a:cubicBezTo>
                    <a:pt x="4246" y="14141"/>
                    <a:pt x="4519" y="14022"/>
                    <a:pt x="4780" y="13903"/>
                  </a:cubicBezTo>
                  <a:cubicBezTo>
                    <a:pt x="5066" y="13795"/>
                    <a:pt x="5339" y="13689"/>
                    <a:pt x="5636" y="13653"/>
                  </a:cubicBezTo>
                  <a:cubicBezTo>
                    <a:pt x="5893" y="13605"/>
                    <a:pt x="6155" y="13581"/>
                    <a:pt x="6417" y="13581"/>
                  </a:cubicBezTo>
                  <a:cubicBezTo>
                    <a:pt x="6737" y="13581"/>
                    <a:pt x="7058" y="13617"/>
                    <a:pt x="7372" y="13689"/>
                  </a:cubicBezTo>
                  <a:cubicBezTo>
                    <a:pt x="7943" y="13819"/>
                    <a:pt x="8526" y="14057"/>
                    <a:pt x="8989" y="14355"/>
                  </a:cubicBezTo>
                  <a:cubicBezTo>
                    <a:pt x="9059" y="14401"/>
                    <a:pt x="9143" y="14427"/>
                    <a:pt x="9229" y="14427"/>
                  </a:cubicBezTo>
                  <a:cubicBezTo>
                    <a:pt x="9276" y="14427"/>
                    <a:pt x="9324" y="14419"/>
                    <a:pt x="9370" y="14402"/>
                  </a:cubicBezTo>
                  <a:cubicBezTo>
                    <a:pt x="9608" y="14331"/>
                    <a:pt x="9739" y="14069"/>
                    <a:pt x="9655" y="13832"/>
                  </a:cubicBezTo>
                  <a:lnTo>
                    <a:pt x="9655" y="13819"/>
                  </a:lnTo>
                  <a:cubicBezTo>
                    <a:pt x="9251" y="12547"/>
                    <a:pt x="8942" y="11180"/>
                    <a:pt x="9406" y="10027"/>
                  </a:cubicBezTo>
                  <a:cubicBezTo>
                    <a:pt x="9620" y="9456"/>
                    <a:pt x="10000" y="8957"/>
                    <a:pt x="10511" y="8587"/>
                  </a:cubicBezTo>
                  <a:cubicBezTo>
                    <a:pt x="10773" y="8410"/>
                    <a:pt x="11058" y="8231"/>
                    <a:pt x="11344" y="8112"/>
                  </a:cubicBezTo>
                  <a:cubicBezTo>
                    <a:pt x="11475" y="8053"/>
                    <a:pt x="11665" y="7993"/>
                    <a:pt x="11819" y="7934"/>
                  </a:cubicBezTo>
                  <a:cubicBezTo>
                    <a:pt x="11950" y="7898"/>
                    <a:pt x="12104" y="7850"/>
                    <a:pt x="12260" y="7826"/>
                  </a:cubicBezTo>
                  <a:cubicBezTo>
                    <a:pt x="12464" y="7796"/>
                    <a:pt x="12674" y="7787"/>
                    <a:pt x="12893" y="7787"/>
                  </a:cubicBezTo>
                  <a:cubicBezTo>
                    <a:pt x="13150" y="7787"/>
                    <a:pt x="13417" y="7799"/>
                    <a:pt x="13698" y="7799"/>
                  </a:cubicBezTo>
                  <a:cubicBezTo>
                    <a:pt x="13916" y="7799"/>
                    <a:pt x="14141" y="7792"/>
                    <a:pt x="14376" y="7768"/>
                  </a:cubicBezTo>
                  <a:cubicBezTo>
                    <a:pt x="14756" y="7720"/>
                    <a:pt x="15244" y="7530"/>
                    <a:pt x="15505" y="7149"/>
                  </a:cubicBezTo>
                  <a:cubicBezTo>
                    <a:pt x="15779" y="6745"/>
                    <a:pt x="15827" y="6388"/>
                    <a:pt x="15874" y="5995"/>
                  </a:cubicBezTo>
                  <a:cubicBezTo>
                    <a:pt x="15957" y="5223"/>
                    <a:pt x="15755" y="4450"/>
                    <a:pt x="15399" y="3796"/>
                  </a:cubicBezTo>
                  <a:cubicBezTo>
                    <a:pt x="15029" y="3142"/>
                    <a:pt x="14542" y="2595"/>
                    <a:pt x="13959" y="2132"/>
                  </a:cubicBezTo>
                  <a:lnTo>
                    <a:pt x="13959" y="2132"/>
                  </a:lnTo>
                  <a:lnTo>
                    <a:pt x="13972" y="2143"/>
                  </a:lnTo>
                  <a:cubicBezTo>
                    <a:pt x="13092" y="1347"/>
                    <a:pt x="12022" y="800"/>
                    <a:pt x="10904" y="467"/>
                  </a:cubicBezTo>
                  <a:cubicBezTo>
                    <a:pt x="9857" y="166"/>
                    <a:pt x="8777" y="1"/>
                    <a:pt x="76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2517750" y="-1632550"/>
              <a:ext cx="163200" cy="162025"/>
            </a:xfrm>
            <a:custGeom>
              <a:rect b="b" l="l" r="r" t="t"/>
              <a:pathLst>
                <a:path extrusionOk="0" h="6481" w="6528">
                  <a:moveTo>
                    <a:pt x="6528" y="1"/>
                  </a:moveTo>
                  <a:cubicBezTo>
                    <a:pt x="6528" y="1"/>
                    <a:pt x="6052" y="36"/>
                    <a:pt x="5363" y="250"/>
                  </a:cubicBezTo>
                  <a:cubicBezTo>
                    <a:pt x="4673" y="477"/>
                    <a:pt x="3782" y="868"/>
                    <a:pt x="2985" y="1487"/>
                  </a:cubicBezTo>
                  <a:cubicBezTo>
                    <a:pt x="2604" y="1820"/>
                    <a:pt x="2236" y="2176"/>
                    <a:pt x="1951" y="2593"/>
                  </a:cubicBezTo>
                  <a:cubicBezTo>
                    <a:pt x="1808" y="2783"/>
                    <a:pt x="1677" y="2985"/>
                    <a:pt x="1605" y="3199"/>
                  </a:cubicBezTo>
                  <a:cubicBezTo>
                    <a:pt x="1523" y="3413"/>
                    <a:pt x="1415" y="3603"/>
                    <a:pt x="1404" y="3806"/>
                  </a:cubicBezTo>
                  <a:cubicBezTo>
                    <a:pt x="1344" y="4067"/>
                    <a:pt x="1309" y="4281"/>
                    <a:pt x="1309" y="4472"/>
                  </a:cubicBezTo>
                  <a:cubicBezTo>
                    <a:pt x="1118" y="4519"/>
                    <a:pt x="952" y="4602"/>
                    <a:pt x="821" y="4697"/>
                  </a:cubicBezTo>
                  <a:cubicBezTo>
                    <a:pt x="559" y="4887"/>
                    <a:pt x="393" y="5138"/>
                    <a:pt x="262" y="5339"/>
                  </a:cubicBezTo>
                  <a:cubicBezTo>
                    <a:pt x="36" y="5756"/>
                    <a:pt x="1" y="6076"/>
                    <a:pt x="1" y="6076"/>
                  </a:cubicBezTo>
                  <a:cubicBezTo>
                    <a:pt x="1" y="6076"/>
                    <a:pt x="239" y="5898"/>
                    <a:pt x="607" y="5637"/>
                  </a:cubicBezTo>
                  <a:cubicBezTo>
                    <a:pt x="888" y="5425"/>
                    <a:pt x="1272" y="5223"/>
                    <a:pt x="1585" y="5223"/>
                  </a:cubicBezTo>
                  <a:cubicBezTo>
                    <a:pt x="1642" y="5223"/>
                    <a:pt x="1697" y="5229"/>
                    <a:pt x="1748" y="5244"/>
                  </a:cubicBezTo>
                  <a:cubicBezTo>
                    <a:pt x="1927" y="5268"/>
                    <a:pt x="2117" y="5387"/>
                    <a:pt x="2319" y="5529"/>
                  </a:cubicBezTo>
                  <a:cubicBezTo>
                    <a:pt x="2498" y="5672"/>
                    <a:pt x="2699" y="5827"/>
                    <a:pt x="2842" y="5970"/>
                  </a:cubicBezTo>
                  <a:cubicBezTo>
                    <a:pt x="3151" y="6279"/>
                    <a:pt x="3401" y="6481"/>
                    <a:pt x="3401" y="6481"/>
                  </a:cubicBezTo>
                  <a:cubicBezTo>
                    <a:pt x="3401" y="6481"/>
                    <a:pt x="3401" y="6398"/>
                    <a:pt x="3365" y="6267"/>
                  </a:cubicBezTo>
                  <a:cubicBezTo>
                    <a:pt x="3330" y="6136"/>
                    <a:pt x="3330" y="5934"/>
                    <a:pt x="3222" y="5720"/>
                  </a:cubicBezTo>
                  <a:cubicBezTo>
                    <a:pt x="3068" y="5387"/>
                    <a:pt x="2831" y="4864"/>
                    <a:pt x="2284" y="4591"/>
                  </a:cubicBezTo>
                  <a:cubicBezTo>
                    <a:pt x="2284" y="4567"/>
                    <a:pt x="2284" y="4531"/>
                    <a:pt x="2295" y="4495"/>
                  </a:cubicBezTo>
                  <a:cubicBezTo>
                    <a:pt x="2331" y="4377"/>
                    <a:pt x="2379" y="4234"/>
                    <a:pt x="2426" y="4091"/>
                  </a:cubicBezTo>
                  <a:cubicBezTo>
                    <a:pt x="2509" y="3793"/>
                    <a:pt x="2640" y="3461"/>
                    <a:pt x="2818" y="3116"/>
                  </a:cubicBezTo>
                  <a:cubicBezTo>
                    <a:pt x="2985" y="2759"/>
                    <a:pt x="3246" y="2414"/>
                    <a:pt x="3532" y="2081"/>
                  </a:cubicBezTo>
                  <a:cubicBezTo>
                    <a:pt x="4115" y="1415"/>
                    <a:pt x="4876" y="881"/>
                    <a:pt x="5482" y="548"/>
                  </a:cubicBezTo>
                  <a:cubicBezTo>
                    <a:pt x="6088" y="191"/>
                    <a:pt x="6528" y="1"/>
                    <a:pt x="6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2412525" y="-1654575"/>
              <a:ext cx="116250" cy="47900"/>
            </a:xfrm>
            <a:custGeom>
              <a:rect b="b" l="l" r="r" t="t"/>
              <a:pathLst>
                <a:path extrusionOk="0" h="1916" w="4650">
                  <a:moveTo>
                    <a:pt x="3095" y="1"/>
                  </a:moveTo>
                  <a:cubicBezTo>
                    <a:pt x="3082" y="1"/>
                    <a:pt x="3069" y="1"/>
                    <a:pt x="3056" y="2"/>
                  </a:cubicBezTo>
                  <a:cubicBezTo>
                    <a:pt x="2723" y="2"/>
                    <a:pt x="2355" y="2"/>
                    <a:pt x="2022" y="121"/>
                  </a:cubicBezTo>
                  <a:lnTo>
                    <a:pt x="1510" y="299"/>
                  </a:lnTo>
                  <a:cubicBezTo>
                    <a:pt x="1367" y="383"/>
                    <a:pt x="1225" y="489"/>
                    <a:pt x="1082" y="573"/>
                  </a:cubicBezTo>
                  <a:cubicBezTo>
                    <a:pt x="809" y="751"/>
                    <a:pt x="595" y="977"/>
                    <a:pt x="440" y="1191"/>
                  </a:cubicBezTo>
                  <a:cubicBezTo>
                    <a:pt x="131" y="1607"/>
                    <a:pt x="1" y="1916"/>
                    <a:pt x="1" y="1916"/>
                  </a:cubicBezTo>
                  <a:cubicBezTo>
                    <a:pt x="1" y="1916"/>
                    <a:pt x="334" y="1773"/>
                    <a:pt x="738" y="1535"/>
                  </a:cubicBezTo>
                  <a:cubicBezTo>
                    <a:pt x="916" y="1393"/>
                    <a:pt x="1177" y="1298"/>
                    <a:pt x="1439" y="1191"/>
                  </a:cubicBezTo>
                  <a:cubicBezTo>
                    <a:pt x="1689" y="1060"/>
                    <a:pt x="1951" y="953"/>
                    <a:pt x="2236" y="893"/>
                  </a:cubicBezTo>
                  <a:cubicBezTo>
                    <a:pt x="2379" y="858"/>
                    <a:pt x="2509" y="787"/>
                    <a:pt x="2652" y="787"/>
                  </a:cubicBezTo>
                  <a:cubicBezTo>
                    <a:pt x="2794" y="774"/>
                    <a:pt x="2926" y="739"/>
                    <a:pt x="3068" y="715"/>
                  </a:cubicBezTo>
                  <a:cubicBezTo>
                    <a:pt x="3303" y="695"/>
                    <a:pt x="3530" y="665"/>
                    <a:pt x="3740" y="665"/>
                  </a:cubicBezTo>
                  <a:cubicBezTo>
                    <a:pt x="3774" y="665"/>
                    <a:pt x="3807" y="666"/>
                    <a:pt x="3841" y="668"/>
                  </a:cubicBezTo>
                  <a:cubicBezTo>
                    <a:pt x="3890" y="670"/>
                    <a:pt x="3939" y="671"/>
                    <a:pt x="3986" y="671"/>
                  </a:cubicBezTo>
                  <a:cubicBezTo>
                    <a:pt x="4076" y="671"/>
                    <a:pt x="4162" y="668"/>
                    <a:pt x="4237" y="668"/>
                  </a:cubicBezTo>
                  <a:cubicBezTo>
                    <a:pt x="4304" y="668"/>
                    <a:pt x="4363" y="671"/>
                    <a:pt x="4411" y="679"/>
                  </a:cubicBezTo>
                  <a:cubicBezTo>
                    <a:pt x="4566" y="692"/>
                    <a:pt x="4649" y="703"/>
                    <a:pt x="4649" y="703"/>
                  </a:cubicBezTo>
                  <a:cubicBezTo>
                    <a:pt x="4649" y="703"/>
                    <a:pt x="4424" y="430"/>
                    <a:pt x="3936" y="216"/>
                  </a:cubicBezTo>
                  <a:cubicBezTo>
                    <a:pt x="3817" y="156"/>
                    <a:pt x="3674" y="132"/>
                    <a:pt x="3532" y="97"/>
                  </a:cubicBezTo>
                  <a:cubicBezTo>
                    <a:pt x="3400" y="64"/>
                    <a:pt x="3248" y="1"/>
                    <a:pt x="3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2594725" y="-1357875"/>
              <a:ext cx="284200" cy="409950"/>
            </a:xfrm>
            <a:custGeom>
              <a:rect b="b" l="l" r="r" t="t"/>
              <a:pathLst>
                <a:path extrusionOk="0" h="16398" w="11368">
                  <a:moveTo>
                    <a:pt x="3152" y="1"/>
                  </a:moveTo>
                  <a:lnTo>
                    <a:pt x="3152" y="1"/>
                  </a:lnTo>
                  <a:cubicBezTo>
                    <a:pt x="3211" y="238"/>
                    <a:pt x="3283" y="476"/>
                    <a:pt x="3366" y="725"/>
                  </a:cubicBezTo>
                  <a:cubicBezTo>
                    <a:pt x="3461" y="963"/>
                    <a:pt x="3497" y="1237"/>
                    <a:pt x="3639" y="1451"/>
                  </a:cubicBezTo>
                  <a:lnTo>
                    <a:pt x="4056" y="2105"/>
                  </a:lnTo>
                  <a:cubicBezTo>
                    <a:pt x="4175" y="2342"/>
                    <a:pt x="4376" y="2521"/>
                    <a:pt x="4555" y="2723"/>
                  </a:cubicBezTo>
                  <a:cubicBezTo>
                    <a:pt x="4733" y="2913"/>
                    <a:pt x="4923" y="3116"/>
                    <a:pt x="5150" y="3258"/>
                  </a:cubicBezTo>
                  <a:cubicBezTo>
                    <a:pt x="5364" y="3401"/>
                    <a:pt x="5578" y="3579"/>
                    <a:pt x="5827" y="3686"/>
                  </a:cubicBezTo>
                  <a:cubicBezTo>
                    <a:pt x="6077" y="3793"/>
                    <a:pt x="6315" y="3924"/>
                    <a:pt x="6577" y="3996"/>
                  </a:cubicBezTo>
                  <a:cubicBezTo>
                    <a:pt x="6588" y="3996"/>
                    <a:pt x="6612" y="3996"/>
                    <a:pt x="6624" y="4007"/>
                  </a:cubicBezTo>
                  <a:cubicBezTo>
                    <a:pt x="6493" y="4197"/>
                    <a:pt x="6363" y="4400"/>
                    <a:pt x="6244" y="4602"/>
                  </a:cubicBezTo>
                  <a:cubicBezTo>
                    <a:pt x="5768" y="5410"/>
                    <a:pt x="5328" y="6255"/>
                    <a:pt x="4912" y="7146"/>
                  </a:cubicBezTo>
                  <a:cubicBezTo>
                    <a:pt x="4876" y="7170"/>
                    <a:pt x="4828" y="7194"/>
                    <a:pt x="4781" y="7217"/>
                  </a:cubicBezTo>
                  <a:cubicBezTo>
                    <a:pt x="4270" y="7479"/>
                    <a:pt x="3568" y="7800"/>
                    <a:pt x="2867" y="7883"/>
                  </a:cubicBezTo>
                  <a:cubicBezTo>
                    <a:pt x="2703" y="7917"/>
                    <a:pt x="2537" y="7929"/>
                    <a:pt x="2373" y="7929"/>
                  </a:cubicBezTo>
                  <a:cubicBezTo>
                    <a:pt x="2192" y="7929"/>
                    <a:pt x="2013" y="7914"/>
                    <a:pt x="1844" y="7896"/>
                  </a:cubicBezTo>
                  <a:cubicBezTo>
                    <a:pt x="1511" y="7836"/>
                    <a:pt x="1178" y="7777"/>
                    <a:pt x="928" y="7658"/>
                  </a:cubicBezTo>
                  <a:cubicBezTo>
                    <a:pt x="396" y="7461"/>
                    <a:pt x="34" y="7253"/>
                    <a:pt x="3" y="7253"/>
                  </a:cubicBezTo>
                  <a:cubicBezTo>
                    <a:pt x="2" y="7253"/>
                    <a:pt x="1" y="7253"/>
                    <a:pt x="1" y="7254"/>
                  </a:cubicBezTo>
                  <a:cubicBezTo>
                    <a:pt x="1" y="7254"/>
                    <a:pt x="61" y="7349"/>
                    <a:pt x="167" y="7491"/>
                  </a:cubicBezTo>
                  <a:cubicBezTo>
                    <a:pt x="286" y="7622"/>
                    <a:pt x="429" y="7872"/>
                    <a:pt x="703" y="8050"/>
                  </a:cubicBezTo>
                  <a:cubicBezTo>
                    <a:pt x="822" y="8145"/>
                    <a:pt x="964" y="8264"/>
                    <a:pt x="1131" y="8335"/>
                  </a:cubicBezTo>
                  <a:cubicBezTo>
                    <a:pt x="1297" y="8419"/>
                    <a:pt x="1475" y="8549"/>
                    <a:pt x="1678" y="8585"/>
                  </a:cubicBezTo>
                  <a:cubicBezTo>
                    <a:pt x="1945" y="8671"/>
                    <a:pt x="2238" y="8716"/>
                    <a:pt x="2533" y="8716"/>
                  </a:cubicBezTo>
                  <a:cubicBezTo>
                    <a:pt x="2685" y="8716"/>
                    <a:pt x="2836" y="8705"/>
                    <a:pt x="2986" y="8680"/>
                  </a:cubicBezTo>
                  <a:cubicBezTo>
                    <a:pt x="3438" y="8609"/>
                    <a:pt x="3853" y="8466"/>
                    <a:pt x="4199" y="8252"/>
                  </a:cubicBezTo>
                  <a:cubicBezTo>
                    <a:pt x="4317" y="8192"/>
                    <a:pt x="4413" y="8121"/>
                    <a:pt x="4508" y="8050"/>
                  </a:cubicBezTo>
                  <a:lnTo>
                    <a:pt x="4508" y="8050"/>
                  </a:lnTo>
                  <a:cubicBezTo>
                    <a:pt x="4495" y="8086"/>
                    <a:pt x="4472" y="8121"/>
                    <a:pt x="4460" y="8157"/>
                  </a:cubicBezTo>
                  <a:cubicBezTo>
                    <a:pt x="3961" y="9429"/>
                    <a:pt x="3544" y="10832"/>
                    <a:pt x="3842" y="12200"/>
                  </a:cubicBezTo>
                  <a:cubicBezTo>
                    <a:pt x="3984" y="12877"/>
                    <a:pt x="4341" y="13472"/>
                    <a:pt x="4733" y="13936"/>
                  </a:cubicBezTo>
                  <a:cubicBezTo>
                    <a:pt x="5161" y="14411"/>
                    <a:pt x="5613" y="14708"/>
                    <a:pt x="5982" y="15030"/>
                  </a:cubicBezTo>
                  <a:cubicBezTo>
                    <a:pt x="6814" y="15648"/>
                    <a:pt x="7587" y="16028"/>
                    <a:pt x="8146" y="16230"/>
                  </a:cubicBezTo>
                  <a:cubicBezTo>
                    <a:pt x="8603" y="16382"/>
                    <a:pt x="8914" y="16398"/>
                    <a:pt x="9021" y="16398"/>
                  </a:cubicBezTo>
                  <a:cubicBezTo>
                    <a:pt x="9047" y="16398"/>
                    <a:pt x="9061" y="16397"/>
                    <a:pt x="9061" y="16397"/>
                  </a:cubicBezTo>
                  <a:cubicBezTo>
                    <a:pt x="9061" y="16397"/>
                    <a:pt x="8728" y="16349"/>
                    <a:pt x="8205" y="16087"/>
                  </a:cubicBezTo>
                  <a:cubicBezTo>
                    <a:pt x="7694" y="15838"/>
                    <a:pt x="7016" y="15339"/>
                    <a:pt x="6279" y="14697"/>
                  </a:cubicBezTo>
                  <a:cubicBezTo>
                    <a:pt x="5934" y="14340"/>
                    <a:pt x="5494" y="13983"/>
                    <a:pt x="5185" y="13567"/>
                  </a:cubicBezTo>
                  <a:cubicBezTo>
                    <a:pt x="4864" y="13139"/>
                    <a:pt x="4638" y="12628"/>
                    <a:pt x="4531" y="12069"/>
                  </a:cubicBezTo>
                  <a:cubicBezTo>
                    <a:pt x="4329" y="10939"/>
                    <a:pt x="4722" y="9667"/>
                    <a:pt x="5197" y="8466"/>
                  </a:cubicBezTo>
                  <a:cubicBezTo>
                    <a:pt x="5697" y="7265"/>
                    <a:pt x="6315" y="6052"/>
                    <a:pt x="6873" y="4971"/>
                  </a:cubicBezTo>
                  <a:cubicBezTo>
                    <a:pt x="7005" y="4744"/>
                    <a:pt x="7124" y="4543"/>
                    <a:pt x="7242" y="4329"/>
                  </a:cubicBezTo>
                  <a:cubicBezTo>
                    <a:pt x="7349" y="4566"/>
                    <a:pt x="7480" y="4780"/>
                    <a:pt x="7647" y="4971"/>
                  </a:cubicBezTo>
                  <a:cubicBezTo>
                    <a:pt x="7872" y="5315"/>
                    <a:pt x="8205" y="5553"/>
                    <a:pt x="8503" y="5814"/>
                  </a:cubicBezTo>
                  <a:cubicBezTo>
                    <a:pt x="9132" y="6290"/>
                    <a:pt x="9834" y="6647"/>
                    <a:pt x="10572" y="6849"/>
                  </a:cubicBezTo>
                  <a:cubicBezTo>
                    <a:pt x="9953" y="6397"/>
                    <a:pt x="9383" y="5922"/>
                    <a:pt x="8871" y="5399"/>
                  </a:cubicBezTo>
                  <a:cubicBezTo>
                    <a:pt x="8645" y="5113"/>
                    <a:pt x="8395" y="4852"/>
                    <a:pt x="8229" y="4554"/>
                  </a:cubicBezTo>
                  <a:cubicBezTo>
                    <a:pt x="8146" y="4411"/>
                    <a:pt x="8027" y="4281"/>
                    <a:pt x="7991" y="4115"/>
                  </a:cubicBezTo>
                  <a:lnTo>
                    <a:pt x="7801" y="3663"/>
                  </a:lnTo>
                  <a:lnTo>
                    <a:pt x="7801" y="3650"/>
                  </a:lnTo>
                  <a:cubicBezTo>
                    <a:pt x="7789" y="3603"/>
                    <a:pt x="7766" y="3568"/>
                    <a:pt x="7742" y="3544"/>
                  </a:cubicBezTo>
                  <a:cubicBezTo>
                    <a:pt x="8075" y="3044"/>
                    <a:pt x="8419" y="2593"/>
                    <a:pt x="8776" y="2212"/>
                  </a:cubicBezTo>
                  <a:cubicBezTo>
                    <a:pt x="9430" y="1486"/>
                    <a:pt x="10060" y="952"/>
                    <a:pt x="10559" y="654"/>
                  </a:cubicBezTo>
                  <a:cubicBezTo>
                    <a:pt x="11047" y="345"/>
                    <a:pt x="11368" y="226"/>
                    <a:pt x="11368" y="226"/>
                  </a:cubicBezTo>
                  <a:lnTo>
                    <a:pt x="11368" y="226"/>
                  </a:lnTo>
                  <a:cubicBezTo>
                    <a:pt x="11368" y="226"/>
                    <a:pt x="11035" y="262"/>
                    <a:pt x="10488" y="500"/>
                  </a:cubicBezTo>
                  <a:cubicBezTo>
                    <a:pt x="9941" y="749"/>
                    <a:pt x="9180" y="1166"/>
                    <a:pt x="8431" y="1879"/>
                  </a:cubicBezTo>
                  <a:cubicBezTo>
                    <a:pt x="7991" y="2283"/>
                    <a:pt x="7552" y="2759"/>
                    <a:pt x="7124" y="3306"/>
                  </a:cubicBezTo>
                  <a:cubicBezTo>
                    <a:pt x="7016" y="3282"/>
                    <a:pt x="6909" y="3258"/>
                    <a:pt x="6814" y="3222"/>
                  </a:cubicBezTo>
                  <a:cubicBezTo>
                    <a:pt x="6588" y="3175"/>
                    <a:pt x="6386" y="3068"/>
                    <a:pt x="6172" y="2973"/>
                  </a:cubicBezTo>
                  <a:cubicBezTo>
                    <a:pt x="5958" y="2902"/>
                    <a:pt x="5779" y="2747"/>
                    <a:pt x="5578" y="2640"/>
                  </a:cubicBezTo>
                  <a:cubicBezTo>
                    <a:pt x="5364" y="2533"/>
                    <a:pt x="5185" y="2379"/>
                    <a:pt x="5007" y="2223"/>
                  </a:cubicBezTo>
                  <a:cubicBezTo>
                    <a:pt x="4841" y="2069"/>
                    <a:pt x="4627" y="1950"/>
                    <a:pt x="4484" y="1760"/>
                  </a:cubicBezTo>
                  <a:lnTo>
                    <a:pt x="4008" y="1213"/>
                  </a:lnTo>
                  <a:cubicBezTo>
                    <a:pt x="3699" y="844"/>
                    <a:pt x="3461" y="405"/>
                    <a:pt x="3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2462150" y="-974725"/>
              <a:ext cx="327600" cy="318400"/>
            </a:xfrm>
            <a:custGeom>
              <a:rect b="b" l="l" r="r" t="t"/>
              <a:pathLst>
                <a:path extrusionOk="0" h="12736" w="13104">
                  <a:moveTo>
                    <a:pt x="1404" y="0"/>
                  </a:moveTo>
                  <a:cubicBezTo>
                    <a:pt x="1404" y="0"/>
                    <a:pt x="1464" y="60"/>
                    <a:pt x="1547" y="156"/>
                  </a:cubicBezTo>
                  <a:cubicBezTo>
                    <a:pt x="1642" y="227"/>
                    <a:pt x="1713" y="405"/>
                    <a:pt x="1808" y="560"/>
                  </a:cubicBezTo>
                  <a:cubicBezTo>
                    <a:pt x="1927" y="774"/>
                    <a:pt x="2022" y="1035"/>
                    <a:pt x="2117" y="1332"/>
                  </a:cubicBezTo>
                  <a:cubicBezTo>
                    <a:pt x="1939" y="1332"/>
                    <a:pt x="1725" y="1356"/>
                    <a:pt x="1499" y="1451"/>
                  </a:cubicBezTo>
                  <a:cubicBezTo>
                    <a:pt x="738" y="1736"/>
                    <a:pt x="167" y="2688"/>
                    <a:pt x="72" y="3746"/>
                  </a:cubicBezTo>
                  <a:cubicBezTo>
                    <a:pt x="1" y="4281"/>
                    <a:pt x="13" y="4852"/>
                    <a:pt x="108" y="5446"/>
                  </a:cubicBezTo>
                  <a:cubicBezTo>
                    <a:pt x="132" y="5732"/>
                    <a:pt x="227" y="6041"/>
                    <a:pt x="286" y="6350"/>
                  </a:cubicBezTo>
                  <a:cubicBezTo>
                    <a:pt x="370" y="6611"/>
                    <a:pt x="441" y="6933"/>
                    <a:pt x="584" y="7230"/>
                  </a:cubicBezTo>
                  <a:cubicBezTo>
                    <a:pt x="714" y="7527"/>
                    <a:pt x="845" y="7837"/>
                    <a:pt x="988" y="8146"/>
                  </a:cubicBezTo>
                  <a:cubicBezTo>
                    <a:pt x="1178" y="8431"/>
                    <a:pt x="1392" y="8716"/>
                    <a:pt x="1606" y="9002"/>
                  </a:cubicBezTo>
                  <a:cubicBezTo>
                    <a:pt x="1879" y="9240"/>
                    <a:pt x="2189" y="9465"/>
                    <a:pt x="2486" y="9655"/>
                  </a:cubicBezTo>
                  <a:cubicBezTo>
                    <a:pt x="2831" y="9774"/>
                    <a:pt x="3164" y="9964"/>
                    <a:pt x="3509" y="10012"/>
                  </a:cubicBezTo>
                  <a:cubicBezTo>
                    <a:pt x="4888" y="10297"/>
                    <a:pt x="6160" y="10202"/>
                    <a:pt x="7385" y="10297"/>
                  </a:cubicBezTo>
                  <a:cubicBezTo>
                    <a:pt x="8586" y="10369"/>
                    <a:pt x="9716" y="10488"/>
                    <a:pt x="10607" y="10821"/>
                  </a:cubicBezTo>
                  <a:cubicBezTo>
                    <a:pt x="10833" y="10892"/>
                    <a:pt x="11047" y="10976"/>
                    <a:pt x="11225" y="11082"/>
                  </a:cubicBezTo>
                  <a:cubicBezTo>
                    <a:pt x="11428" y="11177"/>
                    <a:pt x="11606" y="11272"/>
                    <a:pt x="11761" y="11391"/>
                  </a:cubicBezTo>
                  <a:cubicBezTo>
                    <a:pt x="12081" y="11605"/>
                    <a:pt x="12319" y="11867"/>
                    <a:pt x="12509" y="12070"/>
                  </a:cubicBezTo>
                  <a:cubicBezTo>
                    <a:pt x="12890" y="12498"/>
                    <a:pt x="13104" y="12735"/>
                    <a:pt x="13104" y="12735"/>
                  </a:cubicBezTo>
                  <a:cubicBezTo>
                    <a:pt x="13104" y="12735"/>
                    <a:pt x="12926" y="12474"/>
                    <a:pt x="12593" y="11998"/>
                  </a:cubicBezTo>
                  <a:cubicBezTo>
                    <a:pt x="12414" y="11772"/>
                    <a:pt x="12200" y="11486"/>
                    <a:pt x="11891" y="11225"/>
                  </a:cubicBezTo>
                  <a:cubicBezTo>
                    <a:pt x="11594" y="10952"/>
                    <a:pt x="11201" y="10678"/>
                    <a:pt x="10738" y="10500"/>
                  </a:cubicBezTo>
                  <a:cubicBezTo>
                    <a:pt x="9811" y="10083"/>
                    <a:pt x="8657" y="9846"/>
                    <a:pt x="7433" y="9703"/>
                  </a:cubicBezTo>
                  <a:cubicBezTo>
                    <a:pt x="6231" y="9536"/>
                    <a:pt x="4864" y="9549"/>
                    <a:pt x="3699" y="9240"/>
                  </a:cubicBezTo>
                  <a:cubicBezTo>
                    <a:pt x="3401" y="9180"/>
                    <a:pt x="3164" y="9026"/>
                    <a:pt x="2891" y="8931"/>
                  </a:cubicBezTo>
                  <a:cubicBezTo>
                    <a:pt x="2653" y="8764"/>
                    <a:pt x="2439" y="8598"/>
                    <a:pt x="2236" y="8407"/>
                  </a:cubicBezTo>
                  <a:lnTo>
                    <a:pt x="1761" y="7718"/>
                  </a:lnTo>
                  <a:cubicBezTo>
                    <a:pt x="1654" y="7444"/>
                    <a:pt x="1547" y="7182"/>
                    <a:pt x="1440" y="6909"/>
                  </a:cubicBezTo>
                  <a:cubicBezTo>
                    <a:pt x="1321" y="6659"/>
                    <a:pt x="1274" y="6374"/>
                    <a:pt x="1178" y="6088"/>
                  </a:cubicBezTo>
                  <a:cubicBezTo>
                    <a:pt x="1118" y="5815"/>
                    <a:pt x="1047" y="5565"/>
                    <a:pt x="1023" y="5304"/>
                  </a:cubicBezTo>
                  <a:cubicBezTo>
                    <a:pt x="941" y="4793"/>
                    <a:pt x="941" y="4293"/>
                    <a:pt x="988" y="3853"/>
                  </a:cubicBezTo>
                  <a:cubicBezTo>
                    <a:pt x="1083" y="2973"/>
                    <a:pt x="1488" y="2367"/>
                    <a:pt x="1832" y="2260"/>
                  </a:cubicBezTo>
                  <a:cubicBezTo>
                    <a:pt x="1941" y="2209"/>
                    <a:pt x="2039" y="2193"/>
                    <a:pt x="2121" y="2193"/>
                  </a:cubicBezTo>
                  <a:cubicBezTo>
                    <a:pt x="2263" y="2193"/>
                    <a:pt x="2358" y="2241"/>
                    <a:pt x="2384" y="2241"/>
                  </a:cubicBezTo>
                  <a:cubicBezTo>
                    <a:pt x="2389" y="2241"/>
                    <a:pt x="2391" y="2240"/>
                    <a:pt x="2391" y="2236"/>
                  </a:cubicBezTo>
                  <a:cubicBezTo>
                    <a:pt x="2510" y="2640"/>
                    <a:pt x="2640" y="3033"/>
                    <a:pt x="2759" y="3354"/>
                  </a:cubicBezTo>
                  <a:cubicBezTo>
                    <a:pt x="2902" y="3758"/>
                    <a:pt x="3045" y="4032"/>
                    <a:pt x="3045" y="4032"/>
                  </a:cubicBezTo>
                  <a:cubicBezTo>
                    <a:pt x="3045" y="4032"/>
                    <a:pt x="3164" y="3746"/>
                    <a:pt x="3211" y="3295"/>
                  </a:cubicBezTo>
                  <a:cubicBezTo>
                    <a:pt x="3247" y="2854"/>
                    <a:pt x="3247" y="2260"/>
                    <a:pt x="3068" y="1677"/>
                  </a:cubicBezTo>
                  <a:cubicBezTo>
                    <a:pt x="2962" y="1392"/>
                    <a:pt x="2867" y="1107"/>
                    <a:pt x="2700" y="857"/>
                  </a:cubicBezTo>
                  <a:cubicBezTo>
                    <a:pt x="2545" y="607"/>
                    <a:pt x="2331" y="405"/>
                    <a:pt x="2153" y="251"/>
                  </a:cubicBezTo>
                  <a:cubicBezTo>
                    <a:pt x="1963" y="108"/>
                    <a:pt x="1761" y="37"/>
                    <a:pt x="1618" y="13"/>
                  </a:cubicBezTo>
                  <a:cubicBezTo>
                    <a:pt x="1488" y="0"/>
                    <a:pt x="1404" y="0"/>
                    <a:pt x="14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2516250" y="-1122750"/>
              <a:ext cx="144500" cy="114750"/>
            </a:xfrm>
            <a:custGeom>
              <a:rect b="b" l="l" r="r" t="t"/>
              <a:pathLst>
                <a:path extrusionOk="0" h="4590" w="5780">
                  <a:moveTo>
                    <a:pt x="1" y="0"/>
                  </a:moveTo>
                  <a:cubicBezTo>
                    <a:pt x="1" y="0"/>
                    <a:pt x="132" y="464"/>
                    <a:pt x="441" y="1142"/>
                  </a:cubicBezTo>
                  <a:cubicBezTo>
                    <a:pt x="584" y="1487"/>
                    <a:pt x="809" y="1855"/>
                    <a:pt x="1107" y="2212"/>
                  </a:cubicBezTo>
                  <a:cubicBezTo>
                    <a:pt x="1250" y="2402"/>
                    <a:pt x="1392" y="2605"/>
                    <a:pt x="1559" y="2782"/>
                  </a:cubicBezTo>
                  <a:lnTo>
                    <a:pt x="2117" y="3270"/>
                  </a:lnTo>
                  <a:cubicBezTo>
                    <a:pt x="2498" y="3603"/>
                    <a:pt x="2938" y="3841"/>
                    <a:pt x="3354" y="4055"/>
                  </a:cubicBezTo>
                  <a:cubicBezTo>
                    <a:pt x="3556" y="4186"/>
                    <a:pt x="3782" y="4233"/>
                    <a:pt x="3984" y="4304"/>
                  </a:cubicBezTo>
                  <a:cubicBezTo>
                    <a:pt x="4186" y="4364"/>
                    <a:pt x="4376" y="4447"/>
                    <a:pt x="4555" y="4483"/>
                  </a:cubicBezTo>
                  <a:cubicBezTo>
                    <a:pt x="4973" y="4571"/>
                    <a:pt x="5310" y="4589"/>
                    <a:pt x="5524" y="4589"/>
                  </a:cubicBezTo>
                  <a:cubicBezTo>
                    <a:pt x="5688" y="4589"/>
                    <a:pt x="5779" y="4578"/>
                    <a:pt x="5779" y="4578"/>
                  </a:cubicBezTo>
                  <a:cubicBezTo>
                    <a:pt x="5779" y="4578"/>
                    <a:pt x="5673" y="4518"/>
                    <a:pt x="5483" y="4436"/>
                  </a:cubicBezTo>
                  <a:cubicBezTo>
                    <a:pt x="5280" y="4364"/>
                    <a:pt x="5031" y="4198"/>
                    <a:pt x="4709" y="4055"/>
                  </a:cubicBezTo>
                  <a:cubicBezTo>
                    <a:pt x="4400" y="3889"/>
                    <a:pt x="4056" y="3675"/>
                    <a:pt x="3699" y="3437"/>
                  </a:cubicBezTo>
                  <a:cubicBezTo>
                    <a:pt x="3520" y="3318"/>
                    <a:pt x="3354" y="3187"/>
                    <a:pt x="3164" y="3068"/>
                  </a:cubicBezTo>
                  <a:cubicBezTo>
                    <a:pt x="2962" y="2961"/>
                    <a:pt x="2807" y="2782"/>
                    <a:pt x="2629" y="2640"/>
                  </a:cubicBezTo>
                  <a:cubicBezTo>
                    <a:pt x="2260" y="2367"/>
                    <a:pt x="1927" y="2069"/>
                    <a:pt x="1642" y="1749"/>
                  </a:cubicBezTo>
                  <a:cubicBezTo>
                    <a:pt x="1488" y="1593"/>
                    <a:pt x="1333" y="1451"/>
                    <a:pt x="1178" y="1320"/>
                  </a:cubicBezTo>
                  <a:cubicBezTo>
                    <a:pt x="1023" y="1189"/>
                    <a:pt x="928" y="1023"/>
                    <a:pt x="809" y="892"/>
                  </a:cubicBezTo>
                  <a:cubicBezTo>
                    <a:pt x="370" y="34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2319775" y="-1317075"/>
              <a:ext cx="77000" cy="83475"/>
            </a:xfrm>
            <a:custGeom>
              <a:rect b="b" l="l" r="r" t="t"/>
              <a:pathLst>
                <a:path extrusionOk="0" h="3339" w="3080">
                  <a:moveTo>
                    <a:pt x="2461" y="0"/>
                  </a:moveTo>
                  <a:cubicBezTo>
                    <a:pt x="2402" y="0"/>
                    <a:pt x="2338" y="3"/>
                    <a:pt x="2271" y="9"/>
                  </a:cubicBezTo>
                  <a:cubicBezTo>
                    <a:pt x="2141" y="9"/>
                    <a:pt x="2022" y="68"/>
                    <a:pt x="1880" y="92"/>
                  </a:cubicBezTo>
                  <a:cubicBezTo>
                    <a:pt x="1737" y="128"/>
                    <a:pt x="1570" y="152"/>
                    <a:pt x="1439" y="247"/>
                  </a:cubicBezTo>
                  <a:cubicBezTo>
                    <a:pt x="1154" y="401"/>
                    <a:pt x="881" y="604"/>
                    <a:pt x="667" y="877"/>
                  </a:cubicBezTo>
                  <a:cubicBezTo>
                    <a:pt x="429" y="1127"/>
                    <a:pt x="286" y="1436"/>
                    <a:pt x="191" y="1733"/>
                  </a:cubicBezTo>
                  <a:cubicBezTo>
                    <a:pt x="48" y="2007"/>
                    <a:pt x="25" y="2304"/>
                    <a:pt x="25" y="2541"/>
                  </a:cubicBezTo>
                  <a:cubicBezTo>
                    <a:pt x="1" y="3029"/>
                    <a:pt x="60" y="3339"/>
                    <a:pt x="60" y="3339"/>
                  </a:cubicBezTo>
                  <a:cubicBezTo>
                    <a:pt x="60" y="3339"/>
                    <a:pt x="262" y="3065"/>
                    <a:pt x="453" y="2673"/>
                  </a:cubicBezTo>
                  <a:cubicBezTo>
                    <a:pt x="524" y="2459"/>
                    <a:pt x="667" y="2245"/>
                    <a:pt x="821" y="2042"/>
                  </a:cubicBezTo>
                  <a:cubicBezTo>
                    <a:pt x="892" y="1923"/>
                    <a:pt x="976" y="1828"/>
                    <a:pt x="1035" y="1698"/>
                  </a:cubicBezTo>
                  <a:cubicBezTo>
                    <a:pt x="1095" y="1579"/>
                    <a:pt x="1201" y="1508"/>
                    <a:pt x="1285" y="1400"/>
                  </a:cubicBezTo>
                  <a:cubicBezTo>
                    <a:pt x="1428" y="1175"/>
                    <a:pt x="1629" y="1020"/>
                    <a:pt x="1820" y="853"/>
                  </a:cubicBezTo>
                  <a:cubicBezTo>
                    <a:pt x="2010" y="687"/>
                    <a:pt x="2212" y="544"/>
                    <a:pt x="2403" y="449"/>
                  </a:cubicBezTo>
                  <a:cubicBezTo>
                    <a:pt x="2593" y="354"/>
                    <a:pt x="2747" y="235"/>
                    <a:pt x="2878" y="200"/>
                  </a:cubicBezTo>
                  <a:cubicBezTo>
                    <a:pt x="2997" y="140"/>
                    <a:pt x="3080" y="116"/>
                    <a:pt x="3080" y="116"/>
                  </a:cubicBezTo>
                  <a:cubicBezTo>
                    <a:pt x="3080" y="116"/>
                    <a:pt x="2848" y="0"/>
                    <a:pt x="24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369125" y="-1116500"/>
              <a:ext cx="72550" cy="215225"/>
            </a:xfrm>
            <a:custGeom>
              <a:rect b="b" l="l" r="r" t="t"/>
              <a:pathLst>
                <a:path extrusionOk="0" h="8609" w="2902">
                  <a:moveTo>
                    <a:pt x="1154" y="0"/>
                  </a:moveTo>
                  <a:cubicBezTo>
                    <a:pt x="1368" y="357"/>
                    <a:pt x="1309" y="738"/>
                    <a:pt x="1237" y="1106"/>
                  </a:cubicBezTo>
                  <a:cubicBezTo>
                    <a:pt x="1177" y="1486"/>
                    <a:pt x="1047" y="1855"/>
                    <a:pt x="928" y="2212"/>
                  </a:cubicBezTo>
                  <a:cubicBezTo>
                    <a:pt x="654" y="2937"/>
                    <a:pt x="381" y="3686"/>
                    <a:pt x="83" y="4387"/>
                  </a:cubicBezTo>
                  <a:cubicBezTo>
                    <a:pt x="1" y="4566"/>
                    <a:pt x="36" y="4780"/>
                    <a:pt x="191" y="4923"/>
                  </a:cubicBezTo>
                  <a:lnTo>
                    <a:pt x="215" y="4947"/>
                  </a:lnTo>
                  <a:cubicBezTo>
                    <a:pt x="476" y="5208"/>
                    <a:pt x="762" y="5446"/>
                    <a:pt x="1023" y="5708"/>
                  </a:cubicBezTo>
                  <a:cubicBezTo>
                    <a:pt x="1272" y="5993"/>
                    <a:pt x="1534" y="6255"/>
                    <a:pt x="1748" y="6564"/>
                  </a:cubicBezTo>
                  <a:cubicBezTo>
                    <a:pt x="1998" y="6849"/>
                    <a:pt x="2176" y="7182"/>
                    <a:pt x="2355" y="7515"/>
                  </a:cubicBezTo>
                  <a:cubicBezTo>
                    <a:pt x="2545" y="7859"/>
                    <a:pt x="2675" y="8216"/>
                    <a:pt x="2783" y="8609"/>
                  </a:cubicBezTo>
                  <a:cubicBezTo>
                    <a:pt x="2902" y="8205"/>
                    <a:pt x="2842" y="7788"/>
                    <a:pt x="2794" y="7372"/>
                  </a:cubicBezTo>
                  <a:cubicBezTo>
                    <a:pt x="2771" y="7158"/>
                    <a:pt x="2688" y="6968"/>
                    <a:pt x="2628" y="6765"/>
                  </a:cubicBezTo>
                  <a:cubicBezTo>
                    <a:pt x="2580" y="6551"/>
                    <a:pt x="2474" y="6373"/>
                    <a:pt x="2390" y="6183"/>
                  </a:cubicBezTo>
                  <a:cubicBezTo>
                    <a:pt x="2236" y="5779"/>
                    <a:pt x="1951" y="5457"/>
                    <a:pt x="1713" y="5113"/>
                  </a:cubicBezTo>
                  <a:cubicBezTo>
                    <a:pt x="1594" y="4934"/>
                    <a:pt x="1427" y="4804"/>
                    <a:pt x="1285" y="4649"/>
                  </a:cubicBezTo>
                  <a:lnTo>
                    <a:pt x="1082" y="4459"/>
                  </a:lnTo>
                  <a:cubicBezTo>
                    <a:pt x="1344" y="3793"/>
                    <a:pt x="1546" y="3116"/>
                    <a:pt x="1653" y="2390"/>
                  </a:cubicBezTo>
                  <a:cubicBezTo>
                    <a:pt x="1700" y="1974"/>
                    <a:pt x="1748" y="1557"/>
                    <a:pt x="1713" y="1129"/>
                  </a:cubicBezTo>
                  <a:cubicBezTo>
                    <a:pt x="1677" y="915"/>
                    <a:pt x="1641" y="701"/>
                    <a:pt x="1558" y="500"/>
                  </a:cubicBezTo>
                  <a:cubicBezTo>
                    <a:pt x="1486" y="286"/>
                    <a:pt x="1332" y="107"/>
                    <a:pt x="1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488025" y="-1273450"/>
              <a:ext cx="125475" cy="122775"/>
            </a:xfrm>
            <a:custGeom>
              <a:rect b="b" l="l" r="r" t="t"/>
              <a:pathLst>
                <a:path extrusionOk="0" h="4911" w="5019">
                  <a:moveTo>
                    <a:pt x="1" y="0"/>
                  </a:moveTo>
                  <a:cubicBezTo>
                    <a:pt x="1" y="0"/>
                    <a:pt x="179" y="309"/>
                    <a:pt x="535" y="714"/>
                  </a:cubicBezTo>
                  <a:cubicBezTo>
                    <a:pt x="714" y="915"/>
                    <a:pt x="963" y="1118"/>
                    <a:pt x="1249" y="1296"/>
                  </a:cubicBezTo>
                  <a:cubicBezTo>
                    <a:pt x="1463" y="1475"/>
                    <a:pt x="1737" y="1594"/>
                    <a:pt x="2010" y="1700"/>
                  </a:cubicBezTo>
                  <a:lnTo>
                    <a:pt x="2010" y="1927"/>
                  </a:lnTo>
                  <a:cubicBezTo>
                    <a:pt x="2022" y="2259"/>
                    <a:pt x="2105" y="2699"/>
                    <a:pt x="2152" y="3139"/>
                  </a:cubicBezTo>
                  <a:cubicBezTo>
                    <a:pt x="2236" y="3579"/>
                    <a:pt x="2355" y="4019"/>
                    <a:pt x="2403" y="4340"/>
                  </a:cubicBezTo>
                  <a:cubicBezTo>
                    <a:pt x="2474" y="4661"/>
                    <a:pt x="2545" y="4910"/>
                    <a:pt x="2545" y="4910"/>
                  </a:cubicBezTo>
                  <a:cubicBezTo>
                    <a:pt x="2545" y="4910"/>
                    <a:pt x="2640" y="4709"/>
                    <a:pt x="2759" y="4364"/>
                  </a:cubicBezTo>
                  <a:cubicBezTo>
                    <a:pt x="2902" y="4007"/>
                    <a:pt x="2913" y="3555"/>
                    <a:pt x="2961" y="3092"/>
                  </a:cubicBezTo>
                  <a:cubicBezTo>
                    <a:pt x="2973" y="2675"/>
                    <a:pt x="2949" y="2271"/>
                    <a:pt x="2913" y="1938"/>
                  </a:cubicBezTo>
                  <a:lnTo>
                    <a:pt x="2913" y="1938"/>
                  </a:lnTo>
                  <a:cubicBezTo>
                    <a:pt x="3021" y="1962"/>
                    <a:pt x="3140" y="1974"/>
                    <a:pt x="3235" y="1986"/>
                  </a:cubicBezTo>
                  <a:cubicBezTo>
                    <a:pt x="3313" y="1991"/>
                    <a:pt x="3390" y="1993"/>
                    <a:pt x="3465" y="1993"/>
                  </a:cubicBezTo>
                  <a:cubicBezTo>
                    <a:pt x="3722" y="1993"/>
                    <a:pt x="3960" y="1966"/>
                    <a:pt x="4162" y="1938"/>
                  </a:cubicBezTo>
                  <a:cubicBezTo>
                    <a:pt x="4697" y="1855"/>
                    <a:pt x="5018" y="1653"/>
                    <a:pt x="5018" y="1653"/>
                  </a:cubicBezTo>
                  <a:cubicBezTo>
                    <a:pt x="5018" y="1653"/>
                    <a:pt x="4662" y="1594"/>
                    <a:pt x="4174" y="1486"/>
                  </a:cubicBezTo>
                  <a:cubicBezTo>
                    <a:pt x="3924" y="1451"/>
                    <a:pt x="3639" y="1356"/>
                    <a:pt x="3354" y="1284"/>
                  </a:cubicBezTo>
                  <a:cubicBezTo>
                    <a:pt x="3127" y="1201"/>
                    <a:pt x="2890" y="1166"/>
                    <a:pt x="2652" y="1082"/>
                  </a:cubicBezTo>
                  <a:cubicBezTo>
                    <a:pt x="2593" y="1023"/>
                    <a:pt x="2509" y="987"/>
                    <a:pt x="2414" y="987"/>
                  </a:cubicBezTo>
                  <a:cubicBezTo>
                    <a:pt x="2117" y="904"/>
                    <a:pt x="1843" y="796"/>
                    <a:pt x="1582" y="666"/>
                  </a:cubicBezTo>
                  <a:cubicBezTo>
                    <a:pt x="1309" y="547"/>
                    <a:pt x="1011" y="487"/>
                    <a:pt x="809" y="345"/>
                  </a:cubicBezTo>
                  <a:cubicBezTo>
                    <a:pt x="357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2421700" y="-1803575"/>
              <a:ext cx="170675" cy="80975"/>
            </a:xfrm>
            <a:custGeom>
              <a:rect b="b" l="l" r="r" t="t"/>
              <a:pathLst>
                <a:path extrusionOk="0" h="3239" w="6827">
                  <a:moveTo>
                    <a:pt x="714" y="1"/>
                  </a:moveTo>
                  <a:cubicBezTo>
                    <a:pt x="554" y="1"/>
                    <a:pt x="429" y="79"/>
                    <a:pt x="323" y="100"/>
                  </a:cubicBezTo>
                  <a:cubicBezTo>
                    <a:pt x="109" y="231"/>
                    <a:pt x="2" y="314"/>
                    <a:pt x="2" y="314"/>
                  </a:cubicBezTo>
                  <a:cubicBezTo>
                    <a:pt x="0" y="316"/>
                    <a:pt x="1" y="317"/>
                    <a:pt x="4" y="317"/>
                  </a:cubicBezTo>
                  <a:cubicBezTo>
                    <a:pt x="28" y="317"/>
                    <a:pt x="193" y="254"/>
                    <a:pt x="407" y="254"/>
                  </a:cubicBezTo>
                  <a:cubicBezTo>
                    <a:pt x="617" y="254"/>
                    <a:pt x="874" y="314"/>
                    <a:pt x="1096" y="552"/>
                  </a:cubicBezTo>
                  <a:cubicBezTo>
                    <a:pt x="1357" y="778"/>
                    <a:pt x="1547" y="1170"/>
                    <a:pt x="1809" y="1586"/>
                  </a:cubicBezTo>
                  <a:cubicBezTo>
                    <a:pt x="1940" y="1801"/>
                    <a:pt x="2071" y="2026"/>
                    <a:pt x="2273" y="2252"/>
                  </a:cubicBezTo>
                  <a:cubicBezTo>
                    <a:pt x="2463" y="2466"/>
                    <a:pt x="2725" y="2739"/>
                    <a:pt x="3212" y="2776"/>
                  </a:cubicBezTo>
                  <a:cubicBezTo>
                    <a:pt x="3557" y="2763"/>
                    <a:pt x="3510" y="2728"/>
                    <a:pt x="3771" y="2644"/>
                  </a:cubicBezTo>
                  <a:lnTo>
                    <a:pt x="4092" y="2502"/>
                  </a:lnTo>
                  <a:cubicBezTo>
                    <a:pt x="4295" y="2419"/>
                    <a:pt x="4509" y="2359"/>
                    <a:pt x="4710" y="2324"/>
                  </a:cubicBezTo>
                  <a:cubicBezTo>
                    <a:pt x="4848" y="2300"/>
                    <a:pt x="4981" y="2287"/>
                    <a:pt x="5109" y="2287"/>
                  </a:cubicBezTo>
                  <a:cubicBezTo>
                    <a:pt x="5180" y="2287"/>
                    <a:pt x="5249" y="2291"/>
                    <a:pt x="5317" y="2300"/>
                  </a:cubicBezTo>
                  <a:cubicBezTo>
                    <a:pt x="5507" y="2324"/>
                    <a:pt x="5685" y="2383"/>
                    <a:pt x="5840" y="2454"/>
                  </a:cubicBezTo>
                  <a:cubicBezTo>
                    <a:pt x="6161" y="2620"/>
                    <a:pt x="6411" y="2787"/>
                    <a:pt x="6565" y="2977"/>
                  </a:cubicBezTo>
                  <a:lnTo>
                    <a:pt x="6827" y="3239"/>
                  </a:lnTo>
                  <a:cubicBezTo>
                    <a:pt x="6827" y="3239"/>
                    <a:pt x="6791" y="3108"/>
                    <a:pt x="6708" y="2882"/>
                  </a:cubicBezTo>
                  <a:cubicBezTo>
                    <a:pt x="6613" y="2692"/>
                    <a:pt x="6435" y="2347"/>
                    <a:pt x="6089" y="2074"/>
                  </a:cubicBezTo>
                  <a:cubicBezTo>
                    <a:pt x="5923" y="1943"/>
                    <a:pt x="5698" y="1824"/>
                    <a:pt x="5460" y="1729"/>
                  </a:cubicBezTo>
                  <a:cubicBezTo>
                    <a:pt x="5236" y="1654"/>
                    <a:pt x="4994" y="1608"/>
                    <a:pt x="4741" y="1608"/>
                  </a:cubicBezTo>
                  <a:cubicBezTo>
                    <a:pt x="4711" y="1608"/>
                    <a:pt x="4681" y="1609"/>
                    <a:pt x="4651" y="1610"/>
                  </a:cubicBezTo>
                  <a:cubicBezTo>
                    <a:pt x="4377" y="1634"/>
                    <a:pt x="4081" y="1669"/>
                    <a:pt x="3819" y="1777"/>
                  </a:cubicBezTo>
                  <a:lnTo>
                    <a:pt x="3415" y="1943"/>
                  </a:lnTo>
                  <a:cubicBezTo>
                    <a:pt x="3415" y="1942"/>
                    <a:pt x="3414" y="1942"/>
                    <a:pt x="3412" y="1942"/>
                  </a:cubicBezTo>
                  <a:cubicBezTo>
                    <a:pt x="3390" y="1942"/>
                    <a:pt x="3253" y="1986"/>
                    <a:pt x="3212" y="1986"/>
                  </a:cubicBezTo>
                  <a:cubicBezTo>
                    <a:pt x="3198" y="1986"/>
                    <a:pt x="3195" y="1981"/>
                    <a:pt x="3212" y="1967"/>
                  </a:cubicBezTo>
                  <a:lnTo>
                    <a:pt x="3212" y="1967"/>
                  </a:lnTo>
                  <a:cubicBezTo>
                    <a:pt x="3210" y="1968"/>
                    <a:pt x="3207" y="1968"/>
                    <a:pt x="3204" y="1968"/>
                  </a:cubicBezTo>
                  <a:cubicBezTo>
                    <a:pt x="3154" y="1968"/>
                    <a:pt x="2978" y="1886"/>
                    <a:pt x="2844" y="1729"/>
                  </a:cubicBezTo>
                  <a:cubicBezTo>
                    <a:pt x="2701" y="1563"/>
                    <a:pt x="2535" y="1384"/>
                    <a:pt x="2392" y="1182"/>
                  </a:cubicBezTo>
                  <a:cubicBezTo>
                    <a:pt x="2094" y="802"/>
                    <a:pt x="1750" y="421"/>
                    <a:pt x="1370" y="183"/>
                  </a:cubicBezTo>
                  <a:cubicBezTo>
                    <a:pt x="1193" y="73"/>
                    <a:pt x="984" y="3"/>
                    <a:pt x="813" y="3"/>
                  </a:cubicBezTo>
                  <a:cubicBezTo>
                    <a:pt x="800" y="3"/>
                    <a:pt x="788" y="4"/>
                    <a:pt x="775" y="5"/>
                  </a:cubicBezTo>
                  <a:cubicBezTo>
                    <a:pt x="754" y="2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2310550" y="-1599850"/>
              <a:ext cx="166200" cy="216125"/>
            </a:xfrm>
            <a:custGeom>
              <a:rect b="b" l="l" r="r" t="t"/>
              <a:pathLst>
                <a:path extrusionOk="0" h="8645" w="6648">
                  <a:moveTo>
                    <a:pt x="6648" y="1"/>
                  </a:moveTo>
                  <a:cubicBezTo>
                    <a:pt x="6648" y="1"/>
                    <a:pt x="6458" y="36"/>
                    <a:pt x="6125" y="96"/>
                  </a:cubicBezTo>
                  <a:cubicBezTo>
                    <a:pt x="5958" y="107"/>
                    <a:pt x="5779" y="215"/>
                    <a:pt x="5542" y="298"/>
                  </a:cubicBezTo>
                  <a:cubicBezTo>
                    <a:pt x="5304" y="381"/>
                    <a:pt x="5102" y="559"/>
                    <a:pt x="4852" y="738"/>
                  </a:cubicBezTo>
                  <a:cubicBezTo>
                    <a:pt x="4638" y="952"/>
                    <a:pt x="4389" y="1190"/>
                    <a:pt x="4222" y="1499"/>
                  </a:cubicBezTo>
                  <a:cubicBezTo>
                    <a:pt x="4032" y="1808"/>
                    <a:pt x="3889" y="2153"/>
                    <a:pt x="3806" y="2533"/>
                  </a:cubicBezTo>
                  <a:cubicBezTo>
                    <a:pt x="3734" y="2902"/>
                    <a:pt x="3663" y="3306"/>
                    <a:pt x="3687" y="3698"/>
                  </a:cubicBezTo>
                  <a:lnTo>
                    <a:pt x="3723" y="4293"/>
                  </a:lnTo>
                  <a:cubicBezTo>
                    <a:pt x="3711" y="4340"/>
                    <a:pt x="3758" y="4709"/>
                    <a:pt x="3699" y="4733"/>
                  </a:cubicBezTo>
                  <a:cubicBezTo>
                    <a:pt x="3675" y="4887"/>
                    <a:pt x="3461" y="5137"/>
                    <a:pt x="3176" y="5280"/>
                  </a:cubicBezTo>
                  <a:cubicBezTo>
                    <a:pt x="2902" y="5447"/>
                    <a:pt x="2581" y="5601"/>
                    <a:pt x="2260" y="5732"/>
                  </a:cubicBezTo>
                  <a:cubicBezTo>
                    <a:pt x="1606" y="6005"/>
                    <a:pt x="964" y="6314"/>
                    <a:pt x="524" y="6766"/>
                  </a:cubicBezTo>
                  <a:cubicBezTo>
                    <a:pt x="299" y="6992"/>
                    <a:pt x="156" y="7254"/>
                    <a:pt x="96" y="7503"/>
                  </a:cubicBezTo>
                  <a:cubicBezTo>
                    <a:pt x="1" y="7741"/>
                    <a:pt x="48" y="7967"/>
                    <a:pt x="25" y="8134"/>
                  </a:cubicBezTo>
                  <a:cubicBezTo>
                    <a:pt x="96" y="8467"/>
                    <a:pt x="143" y="8645"/>
                    <a:pt x="143" y="8645"/>
                  </a:cubicBezTo>
                  <a:cubicBezTo>
                    <a:pt x="143" y="8645"/>
                    <a:pt x="156" y="8467"/>
                    <a:pt x="180" y="8134"/>
                  </a:cubicBezTo>
                  <a:cubicBezTo>
                    <a:pt x="239" y="7991"/>
                    <a:pt x="251" y="7788"/>
                    <a:pt x="370" y="7611"/>
                  </a:cubicBezTo>
                  <a:cubicBezTo>
                    <a:pt x="465" y="7432"/>
                    <a:pt x="631" y="7265"/>
                    <a:pt x="822" y="7099"/>
                  </a:cubicBezTo>
                  <a:cubicBezTo>
                    <a:pt x="1226" y="6790"/>
                    <a:pt x="1844" y="6623"/>
                    <a:pt x="2510" y="6398"/>
                  </a:cubicBezTo>
                  <a:cubicBezTo>
                    <a:pt x="2843" y="6279"/>
                    <a:pt x="3211" y="6171"/>
                    <a:pt x="3568" y="5957"/>
                  </a:cubicBezTo>
                  <a:cubicBezTo>
                    <a:pt x="3925" y="5756"/>
                    <a:pt x="4353" y="5458"/>
                    <a:pt x="4484" y="4863"/>
                  </a:cubicBezTo>
                  <a:cubicBezTo>
                    <a:pt x="4567" y="4531"/>
                    <a:pt x="4508" y="4507"/>
                    <a:pt x="4508" y="4186"/>
                  </a:cubicBezTo>
                  <a:lnTo>
                    <a:pt x="4472" y="3663"/>
                  </a:lnTo>
                  <a:cubicBezTo>
                    <a:pt x="4448" y="3318"/>
                    <a:pt x="4460" y="2985"/>
                    <a:pt x="4495" y="2664"/>
                  </a:cubicBezTo>
                  <a:cubicBezTo>
                    <a:pt x="4555" y="2355"/>
                    <a:pt x="4614" y="2046"/>
                    <a:pt x="4745" y="1772"/>
                  </a:cubicBezTo>
                  <a:cubicBezTo>
                    <a:pt x="4841" y="1487"/>
                    <a:pt x="5018" y="1273"/>
                    <a:pt x="5173" y="1059"/>
                  </a:cubicBezTo>
                  <a:cubicBezTo>
                    <a:pt x="5364" y="881"/>
                    <a:pt x="5506" y="667"/>
                    <a:pt x="5697" y="559"/>
                  </a:cubicBezTo>
                  <a:cubicBezTo>
                    <a:pt x="5875" y="440"/>
                    <a:pt x="6017" y="298"/>
                    <a:pt x="6172" y="239"/>
                  </a:cubicBezTo>
                  <a:cubicBezTo>
                    <a:pt x="6469" y="96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2731475" y="-1499975"/>
              <a:ext cx="115675" cy="149550"/>
            </a:xfrm>
            <a:custGeom>
              <a:rect b="b" l="l" r="r" t="t"/>
              <a:pathLst>
                <a:path extrusionOk="0" h="5982" w="4627">
                  <a:moveTo>
                    <a:pt x="4626" y="1"/>
                  </a:moveTo>
                  <a:cubicBezTo>
                    <a:pt x="4626" y="1"/>
                    <a:pt x="4483" y="12"/>
                    <a:pt x="4257" y="49"/>
                  </a:cubicBezTo>
                  <a:cubicBezTo>
                    <a:pt x="4043" y="84"/>
                    <a:pt x="3662" y="191"/>
                    <a:pt x="3330" y="464"/>
                  </a:cubicBezTo>
                  <a:cubicBezTo>
                    <a:pt x="3175" y="607"/>
                    <a:pt x="2997" y="786"/>
                    <a:pt x="2866" y="1000"/>
                  </a:cubicBezTo>
                  <a:cubicBezTo>
                    <a:pt x="2724" y="1214"/>
                    <a:pt x="2616" y="1463"/>
                    <a:pt x="2545" y="1725"/>
                  </a:cubicBezTo>
                  <a:cubicBezTo>
                    <a:pt x="2497" y="1999"/>
                    <a:pt x="2438" y="2284"/>
                    <a:pt x="2462" y="2557"/>
                  </a:cubicBezTo>
                  <a:lnTo>
                    <a:pt x="2486" y="2985"/>
                  </a:lnTo>
                  <a:cubicBezTo>
                    <a:pt x="2486" y="2985"/>
                    <a:pt x="2485" y="2985"/>
                    <a:pt x="2485" y="2985"/>
                  </a:cubicBezTo>
                  <a:cubicBezTo>
                    <a:pt x="2475" y="2985"/>
                    <a:pt x="2495" y="3260"/>
                    <a:pt x="2466" y="3260"/>
                  </a:cubicBezTo>
                  <a:cubicBezTo>
                    <a:pt x="2465" y="3260"/>
                    <a:pt x="2463" y="3260"/>
                    <a:pt x="2462" y="3259"/>
                  </a:cubicBezTo>
                  <a:cubicBezTo>
                    <a:pt x="2462" y="3294"/>
                    <a:pt x="2355" y="3461"/>
                    <a:pt x="2164" y="3556"/>
                  </a:cubicBezTo>
                  <a:cubicBezTo>
                    <a:pt x="1986" y="3663"/>
                    <a:pt x="1772" y="3770"/>
                    <a:pt x="1546" y="3865"/>
                  </a:cubicBezTo>
                  <a:cubicBezTo>
                    <a:pt x="1107" y="4055"/>
                    <a:pt x="655" y="4293"/>
                    <a:pt x="346" y="4626"/>
                  </a:cubicBezTo>
                  <a:cubicBezTo>
                    <a:pt x="0" y="4971"/>
                    <a:pt x="13" y="5399"/>
                    <a:pt x="24" y="5625"/>
                  </a:cubicBezTo>
                  <a:cubicBezTo>
                    <a:pt x="84" y="5862"/>
                    <a:pt x="119" y="5981"/>
                    <a:pt x="119" y="5981"/>
                  </a:cubicBezTo>
                  <a:cubicBezTo>
                    <a:pt x="119" y="5981"/>
                    <a:pt x="155" y="5839"/>
                    <a:pt x="179" y="5625"/>
                  </a:cubicBezTo>
                  <a:cubicBezTo>
                    <a:pt x="238" y="5411"/>
                    <a:pt x="369" y="5149"/>
                    <a:pt x="642" y="4971"/>
                  </a:cubicBezTo>
                  <a:cubicBezTo>
                    <a:pt x="916" y="4768"/>
                    <a:pt x="1332" y="4673"/>
                    <a:pt x="1796" y="4531"/>
                  </a:cubicBezTo>
                  <a:cubicBezTo>
                    <a:pt x="2034" y="4448"/>
                    <a:pt x="2296" y="4377"/>
                    <a:pt x="2557" y="4222"/>
                  </a:cubicBezTo>
                  <a:cubicBezTo>
                    <a:pt x="2819" y="4079"/>
                    <a:pt x="3139" y="3865"/>
                    <a:pt x="3258" y="3389"/>
                  </a:cubicBezTo>
                  <a:cubicBezTo>
                    <a:pt x="3306" y="3104"/>
                    <a:pt x="3271" y="3140"/>
                    <a:pt x="3271" y="2878"/>
                  </a:cubicBezTo>
                  <a:lnTo>
                    <a:pt x="3234" y="2533"/>
                  </a:lnTo>
                  <a:cubicBezTo>
                    <a:pt x="3223" y="2308"/>
                    <a:pt x="3223" y="2081"/>
                    <a:pt x="3247" y="1867"/>
                  </a:cubicBezTo>
                  <a:cubicBezTo>
                    <a:pt x="3282" y="1653"/>
                    <a:pt x="3306" y="1452"/>
                    <a:pt x="3389" y="1273"/>
                  </a:cubicBezTo>
                  <a:cubicBezTo>
                    <a:pt x="3448" y="1083"/>
                    <a:pt x="3556" y="928"/>
                    <a:pt x="3651" y="786"/>
                  </a:cubicBezTo>
                  <a:cubicBezTo>
                    <a:pt x="3876" y="512"/>
                    <a:pt x="4091" y="310"/>
                    <a:pt x="4305" y="191"/>
                  </a:cubicBezTo>
                  <a:cubicBezTo>
                    <a:pt x="4507" y="84"/>
                    <a:pt x="4626" y="1"/>
                    <a:pt x="4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2651800" y="-827875"/>
              <a:ext cx="161500" cy="90050"/>
            </a:xfrm>
            <a:custGeom>
              <a:rect b="b" l="l" r="r" t="t"/>
              <a:pathLst>
                <a:path extrusionOk="0" h="3602" w="646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5" y="132"/>
                    <a:pt x="96" y="357"/>
                  </a:cubicBezTo>
                  <a:cubicBezTo>
                    <a:pt x="167" y="547"/>
                    <a:pt x="322" y="904"/>
                    <a:pt x="631" y="1189"/>
                  </a:cubicBezTo>
                  <a:cubicBezTo>
                    <a:pt x="785" y="1332"/>
                    <a:pt x="1000" y="1463"/>
                    <a:pt x="1226" y="1570"/>
                  </a:cubicBezTo>
                  <a:cubicBezTo>
                    <a:pt x="1464" y="1677"/>
                    <a:pt x="1725" y="1749"/>
                    <a:pt x="2011" y="1749"/>
                  </a:cubicBezTo>
                  <a:cubicBezTo>
                    <a:pt x="2272" y="1749"/>
                    <a:pt x="2569" y="1736"/>
                    <a:pt x="2843" y="1653"/>
                  </a:cubicBezTo>
                  <a:lnTo>
                    <a:pt x="3187" y="1546"/>
                  </a:lnTo>
                  <a:cubicBezTo>
                    <a:pt x="3263" y="1521"/>
                    <a:pt x="3380" y="1496"/>
                    <a:pt x="3426" y="1496"/>
                  </a:cubicBezTo>
                  <a:cubicBezTo>
                    <a:pt x="3445" y="1496"/>
                    <a:pt x="3451" y="1500"/>
                    <a:pt x="3437" y="1511"/>
                  </a:cubicBezTo>
                  <a:cubicBezTo>
                    <a:pt x="3461" y="1511"/>
                    <a:pt x="3651" y="1594"/>
                    <a:pt x="3770" y="1772"/>
                  </a:cubicBezTo>
                  <a:cubicBezTo>
                    <a:pt x="3901" y="1939"/>
                    <a:pt x="4043" y="2140"/>
                    <a:pt x="4175" y="2331"/>
                  </a:cubicBezTo>
                  <a:cubicBezTo>
                    <a:pt x="4448" y="2735"/>
                    <a:pt x="4757" y="3115"/>
                    <a:pt x="5114" y="3377"/>
                  </a:cubicBezTo>
                  <a:cubicBezTo>
                    <a:pt x="5280" y="3508"/>
                    <a:pt x="5494" y="3591"/>
                    <a:pt x="5684" y="3591"/>
                  </a:cubicBezTo>
                  <a:cubicBezTo>
                    <a:pt x="5720" y="3598"/>
                    <a:pt x="5754" y="3601"/>
                    <a:pt x="5788" y="3601"/>
                  </a:cubicBezTo>
                  <a:cubicBezTo>
                    <a:pt x="5923" y="3601"/>
                    <a:pt x="6041" y="3553"/>
                    <a:pt x="6136" y="3544"/>
                  </a:cubicBezTo>
                  <a:cubicBezTo>
                    <a:pt x="6350" y="3425"/>
                    <a:pt x="6458" y="3353"/>
                    <a:pt x="6458" y="3353"/>
                  </a:cubicBezTo>
                  <a:cubicBezTo>
                    <a:pt x="6459" y="3351"/>
                    <a:pt x="6458" y="3350"/>
                    <a:pt x="6453" y="3350"/>
                  </a:cubicBezTo>
                  <a:cubicBezTo>
                    <a:pt x="6427" y="3350"/>
                    <a:pt x="6309" y="3381"/>
                    <a:pt x="6152" y="3381"/>
                  </a:cubicBezTo>
                  <a:cubicBezTo>
                    <a:pt x="5935" y="3381"/>
                    <a:pt x="5642" y="3321"/>
                    <a:pt x="5411" y="3033"/>
                  </a:cubicBezTo>
                  <a:cubicBezTo>
                    <a:pt x="5173" y="2795"/>
                    <a:pt x="5007" y="2402"/>
                    <a:pt x="4793" y="1974"/>
                  </a:cubicBezTo>
                  <a:cubicBezTo>
                    <a:pt x="4674" y="1760"/>
                    <a:pt x="4567" y="1522"/>
                    <a:pt x="4376" y="1297"/>
                  </a:cubicBezTo>
                  <a:cubicBezTo>
                    <a:pt x="4210" y="1070"/>
                    <a:pt x="3972" y="785"/>
                    <a:pt x="3496" y="702"/>
                  </a:cubicBezTo>
                  <a:cubicBezTo>
                    <a:pt x="3453" y="699"/>
                    <a:pt x="3415" y="697"/>
                    <a:pt x="3381" y="697"/>
                  </a:cubicBezTo>
                  <a:cubicBezTo>
                    <a:pt x="3172" y="697"/>
                    <a:pt x="3120" y="753"/>
                    <a:pt x="2997" y="774"/>
                  </a:cubicBezTo>
                  <a:lnTo>
                    <a:pt x="2617" y="904"/>
                  </a:lnTo>
                  <a:cubicBezTo>
                    <a:pt x="2415" y="975"/>
                    <a:pt x="2201" y="1023"/>
                    <a:pt x="1998" y="1047"/>
                  </a:cubicBezTo>
                  <a:cubicBezTo>
                    <a:pt x="1924" y="1051"/>
                    <a:pt x="1849" y="1054"/>
                    <a:pt x="1776" y="1054"/>
                  </a:cubicBezTo>
                  <a:cubicBezTo>
                    <a:pt x="1650" y="1054"/>
                    <a:pt x="1528" y="1046"/>
                    <a:pt x="1416" y="1023"/>
                  </a:cubicBezTo>
                  <a:cubicBezTo>
                    <a:pt x="1226" y="975"/>
                    <a:pt x="1047" y="916"/>
                    <a:pt x="904" y="833"/>
                  </a:cubicBezTo>
                  <a:cubicBezTo>
                    <a:pt x="608" y="655"/>
                    <a:pt x="381" y="464"/>
                    <a:pt x="239" y="274"/>
                  </a:cubicBezTo>
                  <a:cubicBezTo>
                    <a:pt x="84" y="9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2942825" y="-2178900"/>
              <a:ext cx="692050" cy="1641475"/>
            </a:xfrm>
            <a:custGeom>
              <a:rect b="b" l="l" r="r" t="t"/>
              <a:pathLst>
                <a:path extrusionOk="0" h="65659" w="27682">
                  <a:moveTo>
                    <a:pt x="5410" y="1214"/>
                  </a:moveTo>
                  <a:cubicBezTo>
                    <a:pt x="6731" y="1214"/>
                    <a:pt x="8252" y="1737"/>
                    <a:pt x="9941" y="2771"/>
                  </a:cubicBezTo>
                  <a:cubicBezTo>
                    <a:pt x="15113" y="5957"/>
                    <a:pt x="20547" y="10404"/>
                    <a:pt x="21438" y="13424"/>
                  </a:cubicBezTo>
                  <a:cubicBezTo>
                    <a:pt x="20606" y="13151"/>
                    <a:pt x="19762" y="12949"/>
                    <a:pt x="18894" y="12818"/>
                  </a:cubicBezTo>
                  <a:cubicBezTo>
                    <a:pt x="18403" y="12777"/>
                    <a:pt x="17911" y="12707"/>
                    <a:pt x="17411" y="12707"/>
                  </a:cubicBezTo>
                  <a:cubicBezTo>
                    <a:pt x="17342" y="12707"/>
                    <a:pt x="17274" y="12708"/>
                    <a:pt x="17205" y="12711"/>
                  </a:cubicBezTo>
                  <a:cubicBezTo>
                    <a:pt x="17123" y="12705"/>
                    <a:pt x="17042" y="12703"/>
                    <a:pt x="16961" y="12703"/>
                  </a:cubicBezTo>
                  <a:cubicBezTo>
                    <a:pt x="16546" y="12703"/>
                    <a:pt x="16137" y="12770"/>
                    <a:pt x="15720" y="12830"/>
                  </a:cubicBezTo>
                  <a:cubicBezTo>
                    <a:pt x="14982" y="12010"/>
                    <a:pt x="14185" y="11296"/>
                    <a:pt x="13294" y="10666"/>
                  </a:cubicBezTo>
                  <a:cubicBezTo>
                    <a:pt x="12806" y="10345"/>
                    <a:pt x="12319" y="10036"/>
                    <a:pt x="11772" y="9810"/>
                  </a:cubicBezTo>
                  <a:cubicBezTo>
                    <a:pt x="11510" y="9703"/>
                    <a:pt x="11201" y="9560"/>
                    <a:pt x="10940" y="9513"/>
                  </a:cubicBezTo>
                  <a:cubicBezTo>
                    <a:pt x="10671" y="9451"/>
                    <a:pt x="10384" y="9415"/>
                    <a:pt x="10110" y="9415"/>
                  </a:cubicBezTo>
                  <a:cubicBezTo>
                    <a:pt x="10069" y="9415"/>
                    <a:pt x="10029" y="9416"/>
                    <a:pt x="9988" y="9418"/>
                  </a:cubicBezTo>
                  <a:cubicBezTo>
                    <a:pt x="9370" y="9429"/>
                    <a:pt x="8776" y="9656"/>
                    <a:pt x="8311" y="9775"/>
                  </a:cubicBezTo>
                  <a:cubicBezTo>
                    <a:pt x="8228" y="9791"/>
                    <a:pt x="8154" y="9800"/>
                    <a:pt x="8085" y="9800"/>
                  </a:cubicBezTo>
                  <a:cubicBezTo>
                    <a:pt x="7956" y="9800"/>
                    <a:pt x="7845" y="9768"/>
                    <a:pt x="7729" y="9691"/>
                  </a:cubicBezTo>
                  <a:cubicBezTo>
                    <a:pt x="7550" y="9572"/>
                    <a:pt x="7408" y="9358"/>
                    <a:pt x="7265" y="9132"/>
                  </a:cubicBezTo>
                  <a:cubicBezTo>
                    <a:pt x="7146" y="8918"/>
                    <a:pt x="7027" y="8644"/>
                    <a:pt x="6897" y="8395"/>
                  </a:cubicBezTo>
                  <a:cubicBezTo>
                    <a:pt x="6778" y="8145"/>
                    <a:pt x="6623" y="7907"/>
                    <a:pt x="6528" y="7658"/>
                  </a:cubicBezTo>
                  <a:cubicBezTo>
                    <a:pt x="6326" y="7146"/>
                    <a:pt x="6112" y="6636"/>
                    <a:pt x="6017" y="6076"/>
                  </a:cubicBezTo>
                  <a:lnTo>
                    <a:pt x="6017" y="6076"/>
                  </a:lnTo>
                  <a:cubicBezTo>
                    <a:pt x="5993" y="6647"/>
                    <a:pt x="6136" y="7206"/>
                    <a:pt x="6266" y="7753"/>
                  </a:cubicBezTo>
                  <a:cubicBezTo>
                    <a:pt x="6433" y="8312"/>
                    <a:pt x="6623" y="8800"/>
                    <a:pt x="6849" y="9358"/>
                  </a:cubicBezTo>
                  <a:cubicBezTo>
                    <a:pt x="6992" y="9619"/>
                    <a:pt x="7122" y="9893"/>
                    <a:pt x="7396" y="10119"/>
                  </a:cubicBezTo>
                  <a:cubicBezTo>
                    <a:pt x="7608" y="10321"/>
                    <a:pt x="7929" y="10407"/>
                    <a:pt x="8207" y="10407"/>
                  </a:cubicBezTo>
                  <a:cubicBezTo>
                    <a:pt x="8273" y="10407"/>
                    <a:pt x="8336" y="10402"/>
                    <a:pt x="8395" y="10393"/>
                  </a:cubicBezTo>
                  <a:cubicBezTo>
                    <a:pt x="9004" y="10301"/>
                    <a:pt x="9469" y="10142"/>
                    <a:pt x="9951" y="10142"/>
                  </a:cubicBezTo>
                  <a:cubicBezTo>
                    <a:pt x="9967" y="10142"/>
                    <a:pt x="9983" y="10142"/>
                    <a:pt x="10000" y="10143"/>
                  </a:cubicBezTo>
                  <a:cubicBezTo>
                    <a:pt x="10261" y="10155"/>
                    <a:pt x="10475" y="10179"/>
                    <a:pt x="10726" y="10250"/>
                  </a:cubicBezTo>
                  <a:cubicBezTo>
                    <a:pt x="10999" y="10321"/>
                    <a:pt x="11201" y="10417"/>
                    <a:pt x="11450" y="10535"/>
                  </a:cubicBezTo>
                  <a:cubicBezTo>
                    <a:pt x="11938" y="10726"/>
                    <a:pt x="12390" y="11035"/>
                    <a:pt x="12830" y="11332"/>
                  </a:cubicBezTo>
                  <a:cubicBezTo>
                    <a:pt x="13567" y="11831"/>
                    <a:pt x="14257" y="12426"/>
                    <a:pt x="14899" y="13044"/>
                  </a:cubicBezTo>
                  <a:cubicBezTo>
                    <a:pt x="14804" y="13068"/>
                    <a:pt x="14708" y="13104"/>
                    <a:pt x="14602" y="13151"/>
                  </a:cubicBezTo>
                  <a:cubicBezTo>
                    <a:pt x="14079" y="13342"/>
                    <a:pt x="13448" y="13710"/>
                    <a:pt x="12877" y="14174"/>
                  </a:cubicBezTo>
                  <a:cubicBezTo>
                    <a:pt x="12330" y="14661"/>
                    <a:pt x="11867" y="15244"/>
                    <a:pt x="11629" y="15731"/>
                  </a:cubicBezTo>
                  <a:cubicBezTo>
                    <a:pt x="11403" y="16230"/>
                    <a:pt x="11296" y="16563"/>
                    <a:pt x="11296" y="16563"/>
                  </a:cubicBezTo>
                  <a:cubicBezTo>
                    <a:pt x="11296" y="16563"/>
                    <a:pt x="11569" y="16314"/>
                    <a:pt x="11926" y="15957"/>
                  </a:cubicBezTo>
                  <a:cubicBezTo>
                    <a:pt x="12081" y="15755"/>
                    <a:pt x="12366" y="15612"/>
                    <a:pt x="12581" y="15387"/>
                  </a:cubicBezTo>
                  <a:cubicBezTo>
                    <a:pt x="12795" y="15160"/>
                    <a:pt x="13104" y="15006"/>
                    <a:pt x="13365" y="14816"/>
                  </a:cubicBezTo>
                  <a:cubicBezTo>
                    <a:pt x="13627" y="14613"/>
                    <a:pt x="13924" y="14459"/>
                    <a:pt x="14185" y="14293"/>
                  </a:cubicBezTo>
                  <a:cubicBezTo>
                    <a:pt x="14459" y="14162"/>
                    <a:pt x="14697" y="13984"/>
                    <a:pt x="14922" y="13889"/>
                  </a:cubicBezTo>
                  <a:cubicBezTo>
                    <a:pt x="15208" y="13746"/>
                    <a:pt x="15434" y="13627"/>
                    <a:pt x="15553" y="13567"/>
                  </a:cubicBezTo>
                  <a:cubicBezTo>
                    <a:pt x="15588" y="13567"/>
                    <a:pt x="15612" y="13567"/>
                    <a:pt x="15648" y="13556"/>
                  </a:cubicBezTo>
                  <a:lnTo>
                    <a:pt x="15660" y="13556"/>
                  </a:lnTo>
                  <a:cubicBezTo>
                    <a:pt x="16183" y="13472"/>
                    <a:pt x="16695" y="13342"/>
                    <a:pt x="17229" y="13318"/>
                  </a:cubicBezTo>
                  <a:cubicBezTo>
                    <a:pt x="17528" y="13284"/>
                    <a:pt x="17830" y="13277"/>
                    <a:pt x="18131" y="13277"/>
                  </a:cubicBezTo>
                  <a:cubicBezTo>
                    <a:pt x="18371" y="13277"/>
                    <a:pt x="18610" y="13282"/>
                    <a:pt x="18846" y="13282"/>
                  </a:cubicBezTo>
                  <a:cubicBezTo>
                    <a:pt x="19726" y="13342"/>
                    <a:pt x="20595" y="13424"/>
                    <a:pt x="21474" y="13567"/>
                  </a:cubicBezTo>
                  <a:cubicBezTo>
                    <a:pt x="21498" y="13638"/>
                    <a:pt x="21510" y="13710"/>
                    <a:pt x="21522" y="13781"/>
                  </a:cubicBezTo>
                  <a:cubicBezTo>
                    <a:pt x="21546" y="13876"/>
                    <a:pt x="21581" y="13960"/>
                    <a:pt x="21641" y="14031"/>
                  </a:cubicBezTo>
                  <a:cubicBezTo>
                    <a:pt x="21652" y="14055"/>
                    <a:pt x="22913" y="15767"/>
                    <a:pt x="23734" y="18074"/>
                  </a:cubicBezTo>
                  <a:cubicBezTo>
                    <a:pt x="23210" y="17884"/>
                    <a:pt x="22675" y="17693"/>
                    <a:pt x="22164" y="17479"/>
                  </a:cubicBezTo>
                  <a:cubicBezTo>
                    <a:pt x="21795" y="17348"/>
                    <a:pt x="21403" y="17218"/>
                    <a:pt x="21046" y="17015"/>
                  </a:cubicBezTo>
                  <a:cubicBezTo>
                    <a:pt x="20666" y="16849"/>
                    <a:pt x="20285" y="16682"/>
                    <a:pt x="19881" y="16540"/>
                  </a:cubicBezTo>
                  <a:lnTo>
                    <a:pt x="19881" y="16540"/>
                  </a:lnTo>
                  <a:cubicBezTo>
                    <a:pt x="20178" y="16837"/>
                    <a:pt x="20499" y="17110"/>
                    <a:pt x="20809" y="17384"/>
                  </a:cubicBezTo>
                  <a:cubicBezTo>
                    <a:pt x="21118" y="17646"/>
                    <a:pt x="21486" y="17860"/>
                    <a:pt x="21855" y="18074"/>
                  </a:cubicBezTo>
                  <a:cubicBezTo>
                    <a:pt x="22223" y="18264"/>
                    <a:pt x="22592" y="18502"/>
                    <a:pt x="22984" y="18632"/>
                  </a:cubicBezTo>
                  <a:cubicBezTo>
                    <a:pt x="23115" y="18692"/>
                    <a:pt x="23234" y="18740"/>
                    <a:pt x="23364" y="18787"/>
                  </a:cubicBezTo>
                  <a:cubicBezTo>
                    <a:pt x="23329" y="18799"/>
                    <a:pt x="23305" y="18822"/>
                    <a:pt x="23282" y="18835"/>
                  </a:cubicBezTo>
                  <a:cubicBezTo>
                    <a:pt x="23020" y="19025"/>
                    <a:pt x="22794" y="19263"/>
                    <a:pt x="22556" y="19477"/>
                  </a:cubicBezTo>
                  <a:cubicBezTo>
                    <a:pt x="22318" y="19691"/>
                    <a:pt x="22116" y="19940"/>
                    <a:pt x="21926" y="20202"/>
                  </a:cubicBezTo>
                  <a:cubicBezTo>
                    <a:pt x="21747" y="20463"/>
                    <a:pt x="21557" y="20713"/>
                    <a:pt x="21391" y="20975"/>
                  </a:cubicBezTo>
                  <a:cubicBezTo>
                    <a:pt x="21676" y="20809"/>
                    <a:pt x="21914" y="20618"/>
                    <a:pt x="22164" y="20440"/>
                  </a:cubicBezTo>
                  <a:cubicBezTo>
                    <a:pt x="22426" y="20273"/>
                    <a:pt x="22627" y="20048"/>
                    <a:pt x="22913" y="19916"/>
                  </a:cubicBezTo>
                  <a:cubicBezTo>
                    <a:pt x="23163" y="19762"/>
                    <a:pt x="23424" y="19596"/>
                    <a:pt x="23674" y="19441"/>
                  </a:cubicBezTo>
                  <a:cubicBezTo>
                    <a:pt x="23805" y="19382"/>
                    <a:pt x="23948" y="19298"/>
                    <a:pt x="24090" y="19227"/>
                  </a:cubicBezTo>
                  <a:cubicBezTo>
                    <a:pt x="24280" y="20000"/>
                    <a:pt x="24411" y="20820"/>
                    <a:pt x="24411" y="21641"/>
                  </a:cubicBezTo>
                  <a:cubicBezTo>
                    <a:pt x="24411" y="21784"/>
                    <a:pt x="24458" y="21926"/>
                    <a:pt x="24553" y="22033"/>
                  </a:cubicBezTo>
                  <a:cubicBezTo>
                    <a:pt x="24566" y="22045"/>
                    <a:pt x="26016" y="23853"/>
                    <a:pt x="25671" y="27372"/>
                  </a:cubicBezTo>
                  <a:cubicBezTo>
                    <a:pt x="25386" y="30261"/>
                    <a:pt x="25719" y="32187"/>
                    <a:pt x="25969" y="33602"/>
                  </a:cubicBezTo>
                  <a:cubicBezTo>
                    <a:pt x="26064" y="34102"/>
                    <a:pt x="26135" y="34530"/>
                    <a:pt x="26171" y="34934"/>
                  </a:cubicBezTo>
                  <a:cubicBezTo>
                    <a:pt x="26254" y="35921"/>
                    <a:pt x="26468" y="39405"/>
                    <a:pt x="25921" y="43020"/>
                  </a:cubicBezTo>
                  <a:cubicBezTo>
                    <a:pt x="25565" y="45398"/>
                    <a:pt x="24411" y="48691"/>
                    <a:pt x="23805" y="50296"/>
                  </a:cubicBezTo>
                  <a:cubicBezTo>
                    <a:pt x="23626" y="50117"/>
                    <a:pt x="23412" y="49951"/>
                    <a:pt x="23174" y="49821"/>
                  </a:cubicBezTo>
                  <a:cubicBezTo>
                    <a:pt x="22770" y="49607"/>
                    <a:pt x="22330" y="49488"/>
                    <a:pt x="22009" y="49475"/>
                  </a:cubicBezTo>
                  <a:cubicBezTo>
                    <a:pt x="21665" y="49488"/>
                    <a:pt x="21462" y="49523"/>
                    <a:pt x="21462" y="49523"/>
                  </a:cubicBezTo>
                  <a:cubicBezTo>
                    <a:pt x="21462" y="49523"/>
                    <a:pt x="21652" y="49642"/>
                    <a:pt x="21902" y="49797"/>
                  </a:cubicBezTo>
                  <a:cubicBezTo>
                    <a:pt x="22033" y="49856"/>
                    <a:pt x="22152" y="50011"/>
                    <a:pt x="22294" y="50106"/>
                  </a:cubicBezTo>
                  <a:cubicBezTo>
                    <a:pt x="22437" y="50189"/>
                    <a:pt x="22568" y="50344"/>
                    <a:pt x="22687" y="50463"/>
                  </a:cubicBezTo>
                  <a:cubicBezTo>
                    <a:pt x="22949" y="50712"/>
                    <a:pt x="23163" y="51010"/>
                    <a:pt x="23317" y="51211"/>
                  </a:cubicBezTo>
                  <a:cubicBezTo>
                    <a:pt x="23353" y="51259"/>
                    <a:pt x="23388" y="51307"/>
                    <a:pt x="23412" y="51343"/>
                  </a:cubicBezTo>
                  <a:cubicBezTo>
                    <a:pt x="23377" y="51544"/>
                    <a:pt x="23448" y="51771"/>
                    <a:pt x="23602" y="51913"/>
                  </a:cubicBezTo>
                  <a:cubicBezTo>
                    <a:pt x="23615" y="51937"/>
                    <a:pt x="24043" y="52377"/>
                    <a:pt x="23686" y="53471"/>
                  </a:cubicBezTo>
                  <a:cubicBezTo>
                    <a:pt x="23377" y="54410"/>
                    <a:pt x="22175" y="55599"/>
                    <a:pt x="20904" y="56860"/>
                  </a:cubicBezTo>
                  <a:cubicBezTo>
                    <a:pt x="20333" y="57430"/>
                    <a:pt x="19726" y="58025"/>
                    <a:pt x="19155" y="58643"/>
                  </a:cubicBezTo>
                  <a:cubicBezTo>
                    <a:pt x="17432" y="60522"/>
                    <a:pt x="12925" y="63506"/>
                    <a:pt x="8311" y="64243"/>
                  </a:cubicBezTo>
                  <a:cubicBezTo>
                    <a:pt x="7444" y="64386"/>
                    <a:pt x="6790" y="64446"/>
                    <a:pt x="6219" y="64446"/>
                  </a:cubicBezTo>
                  <a:cubicBezTo>
                    <a:pt x="4221" y="64446"/>
                    <a:pt x="2379" y="63899"/>
                    <a:pt x="1808" y="57644"/>
                  </a:cubicBezTo>
                  <a:cubicBezTo>
                    <a:pt x="1832" y="57549"/>
                    <a:pt x="1867" y="57454"/>
                    <a:pt x="1903" y="57359"/>
                  </a:cubicBezTo>
                  <a:cubicBezTo>
                    <a:pt x="2117" y="56741"/>
                    <a:pt x="2521" y="55896"/>
                    <a:pt x="3151" y="55005"/>
                  </a:cubicBezTo>
                  <a:cubicBezTo>
                    <a:pt x="3484" y="54577"/>
                    <a:pt x="3877" y="54125"/>
                    <a:pt x="4376" y="53768"/>
                  </a:cubicBezTo>
                  <a:cubicBezTo>
                    <a:pt x="4852" y="53375"/>
                    <a:pt x="5458" y="53114"/>
                    <a:pt x="6100" y="52936"/>
                  </a:cubicBezTo>
                  <a:cubicBezTo>
                    <a:pt x="6766" y="52757"/>
                    <a:pt x="7396" y="52757"/>
                    <a:pt x="8216" y="52733"/>
                  </a:cubicBezTo>
                  <a:lnTo>
                    <a:pt x="9370" y="52710"/>
                  </a:lnTo>
                  <a:lnTo>
                    <a:pt x="10583" y="52543"/>
                  </a:lnTo>
                  <a:cubicBezTo>
                    <a:pt x="11391" y="52377"/>
                    <a:pt x="12176" y="52032"/>
                    <a:pt x="12818" y="51509"/>
                  </a:cubicBezTo>
                  <a:cubicBezTo>
                    <a:pt x="13424" y="50926"/>
                    <a:pt x="13865" y="50273"/>
                    <a:pt x="14209" y="49642"/>
                  </a:cubicBezTo>
                  <a:cubicBezTo>
                    <a:pt x="14578" y="49012"/>
                    <a:pt x="14911" y="48394"/>
                    <a:pt x="15255" y="47847"/>
                  </a:cubicBezTo>
                  <a:cubicBezTo>
                    <a:pt x="15612" y="47264"/>
                    <a:pt x="15969" y="46764"/>
                    <a:pt x="16338" y="46336"/>
                  </a:cubicBezTo>
                  <a:cubicBezTo>
                    <a:pt x="16718" y="45921"/>
                    <a:pt x="17099" y="45564"/>
                    <a:pt x="17467" y="45302"/>
                  </a:cubicBezTo>
                  <a:cubicBezTo>
                    <a:pt x="17860" y="45052"/>
                    <a:pt x="18228" y="44898"/>
                    <a:pt x="18549" y="44814"/>
                  </a:cubicBezTo>
                  <a:cubicBezTo>
                    <a:pt x="19119" y="44680"/>
                    <a:pt x="19499" y="44672"/>
                    <a:pt x="19587" y="44672"/>
                  </a:cubicBezTo>
                  <a:cubicBezTo>
                    <a:pt x="19600" y="44672"/>
                    <a:pt x="19607" y="44672"/>
                    <a:pt x="19607" y="44672"/>
                  </a:cubicBezTo>
                  <a:cubicBezTo>
                    <a:pt x="19607" y="44672"/>
                    <a:pt x="19496" y="44658"/>
                    <a:pt x="19290" y="44658"/>
                  </a:cubicBezTo>
                  <a:cubicBezTo>
                    <a:pt x="19109" y="44658"/>
                    <a:pt x="18854" y="44669"/>
                    <a:pt x="18537" y="44708"/>
                  </a:cubicBezTo>
                  <a:cubicBezTo>
                    <a:pt x="18193" y="44767"/>
                    <a:pt x="17788" y="44886"/>
                    <a:pt x="17360" y="45112"/>
                  </a:cubicBezTo>
                  <a:cubicBezTo>
                    <a:pt x="16932" y="45350"/>
                    <a:pt x="16492" y="45683"/>
                    <a:pt x="16076" y="46111"/>
                  </a:cubicBezTo>
                  <a:cubicBezTo>
                    <a:pt x="15660" y="46539"/>
                    <a:pt x="15268" y="47038"/>
                    <a:pt x="14887" y="47585"/>
                  </a:cubicBezTo>
                  <a:cubicBezTo>
                    <a:pt x="14494" y="48144"/>
                    <a:pt x="14126" y="48738"/>
                    <a:pt x="13733" y="49345"/>
                  </a:cubicBezTo>
                  <a:cubicBezTo>
                    <a:pt x="13353" y="49963"/>
                    <a:pt x="12913" y="50522"/>
                    <a:pt x="12378" y="50986"/>
                  </a:cubicBezTo>
                  <a:cubicBezTo>
                    <a:pt x="11820" y="51378"/>
                    <a:pt x="11154" y="51639"/>
                    <a:pt x="10428" y="51747"/>
                  </a:cubicBezTo>
                  <a:lnTo>
                    <a:pt x="9346" y="51890"/>
                  </a:lnTo>
                  <a:lnTo>
                    <a:pt x="8205" y="51913"/>
                  </a:lnTo>
                  <a:cubicBezTo>
                    <a:pt x="7503" y="51925"/>
                    <a:pt x="6623" y="51913"/>
                    <a:pt x="5886" y="52115"/>
                  </a:cubicBezTo>
                  <a:cubicBezTo>
                    <a:pt x="5137" y="52318"/>
                    <a:pt x="4424" y="52638"/>
                    <a:pt x="3865" y="53079"/>
                  </a:cubicBezTo>
                  <a:cubicBezTo>
                    <a:pt x="3282" y="53494"/>
                    <a:pt x="2831" y="54006"/>
                    <a:pt x="2450" y="54482"/>
                  </a:cubicBezTo>
                  <a:cubicBezTo>
                    <a:pt x="2129" y="54933"/>
                    <a:pt x="1879" y="55362"/>
                    <a:pt x="1677" y="55777"/>
                  </a:cubicBezTo>
                  <a:cubicBezTo>
                    <a:pt x="1594" y="53792"/>
                    <a:pt x="1534" y="50450"/>
                    <a:pt x="1510" y="46396"/>
                  </a:cubicBezTo>
                  <a:cubicBezTo>
                    <a:pt x="1724" y="46384"/>
                    <a:pt x="2070" y="46336"/>
                    <a:pt x="2461" y="46241"/>
                  </a:cubicBezTo>
                  <a:cubicBezTo>
                    <a:pt x="2818" y="46170"/>
                    <a:pt x="3211" y="45980"/>
                    <a:pt x="3639" y="45826"/>
                  </a:cubicBezTo>
                  <a:cubicBezTo>
                    <a:pt x="3769" y="45754"/>
                    <a:pt x="3912" y="45671"/>
                    <a:pt x="4055" y="45599"/>
                  </a:cubicBezTo>
                  <a:cubicBezTo>
                    <a:pt x="4054" y="45598"/>
                    <a:pt x="4054" y="45597"/>
                    <a:pt x="4054" y="45597"/>
                  </a:cubicBezTo>
                  <a:lnTo>
                    <a:pt x="4054" y="45597"/>
                  </a:lnTo>
                  <a:cubicBezTo>
                    <a:pt x="4061" y="45597"/>
                    <a:pt x="4187" y="45750"/>
                    <a:pt x="4376" y="45873"/>
                  </a:cubicBezTo>
                  <a:cubicBezTo>
                    <a:pt x="4578" y="46003"/>
                    <a:pt x="4876" y="46146"/>
                    <a:pt x="5185" y="46230"/>
                  </a:cubicBezTo>
                  <a:cubicBezTo>
                    <a:pt x="5309" y="46252"/>
                    <a:pt x="5432" y="46261"/>
                    <a:pt x="5549" y="46261"/>
                  </a:cubicBezTo>
                  <a:cubicBezTo>
                    <a:pt x="5744" y="46261"/>
                    <a:pt x="5923" y="46236"/>
                    <a:pt x="6065" y="46206"/>
                  </a:cubicBezTo>
                  <a:cubicBezTo>
                    <a:pt x="6290" y="46122"/>
                    <a:pt x="6409" y="46051"/>
                    <a:pt x="6409" y="46051"/>
                  </a:cubicBezTo>
                  <a:cubicBezTo>
                    <a:pt x="6398" y="46027"/>
                    <a:pt x="5838" y="45861"/>
                    <a:pt x="5529" y="45504"/>
                  </a:cubicBezTo>
                  <a:cubicBezTo>
                    <a:pt x="5351" y="45350"/>
                    <a:pt x="5196" y="45184"/>
                    <a:pt x="5101" y="45041"/>
                  </a:cubicBezTo>
                  <a:cubicBezTo>
                    <a:pt x="5054" y="44993"/>
                    <a:pt x="5030" y="44957"/>
                    <a:pt x="5006" y="44922"/>
                  </a:cubicBezTo>
                  <a:lnTo>
                    <a:pt x="5363" y="44577"/>
                  </a:lnTo>
                  <a:cubicBezTo>
                    <a:pt x="5553" y="44423"/>
                    <a:pt x="5660" y="44209"/>
                    <a:pt x="5779" y="44018"/>
                  </a:cubicBezTo>
                  <a:cubicBezTo>
                    <a:pt x="6005" y="43625"/>
                    <a:pt x="6279" y="43316"/>
                    <a:pt x="6350" y="42960"/>
                  </a:cubicBezTo>
                  <a:cubicBezTo>
                    <a:pt x="6552" y="42282"/>
                    <a:pt x="6647" y="41842"/>
                    <a:pt x="6647" y="41842"/>
                  </a:cubicBezTo>
                  <a:lnTo>
                    <a:pt x="6647" y="41842"/>
                  </a:lnTo>
                  <a:cubicBezTo>
                    <a:pt x="6647" y="41842"/>
                    <a:pt x="6398" y="42246"/>
                    <a:pt x="6065" y="42817"/>
                  </a:cubicBezTo>
                  <a:cubicBezTo>
                    <a:pt x="5946" y="43126"/>
                    <a:pt x="5624" y="43376"/>
                    <a:pt x="5363" y="43673"/>
                  </a:cubicBezTo>
                  <a:cubicBezTo>
                    <a:pt x="5232" y="43816"/>
                    <a:pt x="5101" y="43982"/>
                    <a:pt x="4911" y="44077"/>
                  </a:cubicBezTo>
                  <a:lnTo>
                    <a:pt x="4376" y="44423"/>
                  </a:lnTo>
                  <a:cubicBezTo>
                    <a:pt x="4043" y="44660"/>
                    <a:pt x="3627" y="44791"/>
                    <a:pt x="3282" y="44957"/>
                  </a:cubicBezTo>
                  <a:cubicBezTo>
                    <a:pt x="2902" y="45052"/>
                    <a:pt x="2557" y="45195"/>
                    <a:pt x="2236" y="45219"/>
                  </a:cubicBezTo>
                  <a:cubicBezTo>
                    <a:pt x="1927" y="45279"/>
                    <a:pt x="1677" y="45314"/>
                    <a:pt x="1510" y="45326"/>
                  </a:cubicBezTo>
                  <a:cubicBezTo>
                    <a:pt x="1499" y="44363"/>
                    <a:pt x="1499" y="43364"/>
                    <a:pt x="1499" y="42341"/>
                  </a:cubicBezTo>
                  <a:cubicBezTo>
                    <a:pt x="1570" y="42341"/>
                    <a:pt x="1665" y="42330"/>
                    <a:pt x="1748" y="42318"/>
                  </a:cubicBezTo>
                  <a:cubicBezTo>
                    <a:pt x="2141" y="42270"/>
                    <a:pt x="2652" y="42151"/>
                    <a:pt x="3127" y="41949"/>
                  </a:cubicBezTo>
                  <a:cubicBezTo>
                    <a:pt x="3354" y="41830"/>
                    <a:pt x="3579" y="41712"/>
                    <a:pt x="3769" y="41557"/>
                  </a:cubicBezTo>
                  <a:cubicBezTo>
                    <a:pt x="3960" y="41414"/>
                    <a:pt x="4138" y="41307"/>
                    <a:pt x="4269" y="41152"/>
                  </a:cubicBezTo>
                  <a:cubicBezTo>
                    <a:pt x="4519" y="40879"/>
                    <a:pt x="4662" y="40689"/>
                    <a:pt x="4662" y="40689"/>
                  </a:cubicBezTo>
                  <a:lnTo>
                    <a:pt x="4662" y="40689"/>
                  </a:lnTo>
                  <a:cubicBezTo>
                    <a:pt x="4662" y="40689"/>
                    <a:pt x="4424" y="40772"/>
                    <a:pt x="4102" y="40903"/>
                  </a:cubicBezTo>
                  <a:cubicBezTo>
                    <a:pt x="3948" y="40986"/>
                    <a:pt x="3746" y="41010"/>
                    <a:pt x="3544" y="41070"/>
                  </a:cubicBezTo>
                  <a:cubicBezTo>
                    <a:pt x="3341" y="41141"/>
                    <a:pt x="3116" y="41152"/>
                    <a:pt x="2890" y="41176"/>
                  </a:cubicBezTo>
                  <a:cubicBezTo>
                    <a:pt x="2645" y="41225"/>
                    <a:pt x="2392" y="41241"/>
                    <a:pt x="2162" y="41241"/>
                  </a:cubicBezTo>
                  <a:cubicBezTo>
                    <a:pt x="2001" y="41241"/>
                    <a:pt x="1852" y="41233"/>
                    <a:pt x="1724" y="41224"/>
                  </a:cubicBezTo>
                  <a:cubicBezTo>
                    <a:pt x="1629" y="41212"/>
                    <a:pt x="1558" y="41212"/>
                    <a:pt x="1486" y="41200"/>
                  </a:cubicBezTo>
                  <a:cubicBezTo>
                    <a:pt x="1486" y="36837"/>
                    <a:pt x="1499" y="32033"/>
                    <a:pt x="1523" y="27372"/>
                  </a:cubicBezTo>
                  <a:cubicBezTo>
                    <a:pt x="1642" y="27253"/>
                    <a:pt x="1760" y="27134"/>
                    <a:pt x="1856" y="27027"/>
                  </a:cubicBezTo>
                  <a:cubicBezTo>
                    <a:pt x="1951" y="26955"/>
                    <a:pt x="2022" y="26860"/>
                    <a:pt x="2105" y="26801"/>
                  </a:cubicBezTo>
                  <a:cubicBezTo>
                    <a:pt x="2200" y="26765"/>
                    <a:pt x="2260" y="26622"/>
                    <a:pt x="2366" y="26599"/>
                  </a:cubicBezTo>
                  <a:cubicBezTo>
                    <a:pt x="2557" y="26504"/>
                    <a:pt x="2747" y="26385"/>
                    <a:pt x="2747" y="26385"/>
                  </a:cubicBezTo>
                  <a:cubicBezTo>
                    <a:pt x="2747" y="26385"/>
                    <a:pt x="2617" y="26242"/>
                    <a:pt x="2319" y="26147"/>
                  </a:cubicBezTo>
                  <a:cubicBezTo>
                    <a:pt x="2262" y="26128"/>
                    <a:pt x="2199" y="26120"/>
                    <a:pt x="2133" y="26120"/>
                  </a:cubicBezTo>
                  <a:cubicBezTo>
                    <a:pt x="2032" y="26120"/>
                    <a:pt x="1922" y="26137"/>
                    <a:pt x="1808" y="26159"/>
                  </a:cubicBezTo>
                  <a:cubicBezTo>
                    <a:pt x="1701" y="26171"/>
                    <a:pt x="1618" y="26218"/>
                    <a:pt x="1534" y="26278"/>
                  </a:cubicBezTo>
                  <a:cubicBezTo>
                    <a:pt x="1534" y="24828"/>
                    <a:pt x="1546" y="23401"/>
                    <a:pt x="1558" y="21998"/>
                  </a:cubicBezTo>
                  <a:cubicBezTo>
                    <a:pt x="1642" y="21819"/>
                    <a:pt x="1772" y="21593"/>
                    <a:pt x="1951" y="21332"/>
                  </a:cubicBezTo>
                  <a:cubicBezTo>
                    <a:pt x="2331" y="20772"/>
                    <a:pt x="3008" y="20130"/>
                    <a:pt x="3888" y="20059"/>
                  </a:cubicBezTo>
                  <a:cubicBezTo>
                    <a:pt x="4044" y="20051"/>
                    <a:pt x="4177" y="20037"/>
                    <a:pt x="4335" y="20037"/>
                  </a:cubicBezTo>
                  <a:cubicBezTo>
                    <a:pt x="4405" y="20037"/>
                    <a:pt x="4481" y="20040"/>
                    <a:pt x="4567" y="20048"/>
                  </a:cubicBezTo>
                  <a:cubicBezTo>
                    <a:pt x="4828" y="20071"/>
                    <a:pt x="5030" y="20083"/>
                    <a:pt x="5256" y="20130"/>
                  </a:cubicBezTo>
                  <a:cubicBezTo>
                    <a:pt x="5470" y="20167"/>
                    <a:pt x="5684" y="20226"/>
                    <a:pt x="5874" y="20273"/>
                  </a:cubicBezTo>
                  <a:cubicBezTo>
                    <a:pt x="6076" y="20333"/>
                    <a:pt x="6266" y="20440"/>
                    <a:pt x="6552" y="20440"/>
                  </a:cubicBezTo>
                  <a:cubicBezTo>
                    <a:pt x="6826" y="20416"/>
                    <a:pt x="6968" y="20285"/>
                    <a:pt x="7099" y="20190"/>
                  </a:cubicBezTo>
                  <a:cubicBezTo>
                    <a:pt x="7218" y="20083"/>
                    <a:pt x="7313" y="19988"/>
                    <a:pt x="7396" y="19905"/>
                  </a:cubicBezTo>
                  <a:cubicBezTo>
                    <a:pt x="7563" y="19750"/>
                    <a:pt x="7646" y="19655"/>
                    <a:pt x="7646" y="19655"/>
                  </a:cubicBezTo>
                  <a:lnTo>
                    <a:pt x="7646" y="19655"/>
                  </a:lnTo>
                  <a:cubicBezTo>
                    <a:pt x="7646" y="19655"/>
                    <a:pt x="7539" y="19715"/>
                    <a:pt x="7336" y="19821"/>
                  </a:cubicBezTo>
                  <a:cubicBezTo>
                    <a:pt x="7164" y="19902"/>
                    <a:pt x="6824" y="20083"/>
                    <a:pt x="6575" y="20083"/>
                  </a:cubicBezTo>
                  <a:cubicBezTo>
                    <a:pt x="6567" y="20083"/>
                    <a:pt x="6560" y="20083"/>
                    <a:pt x="6552" y="20083"/>
                  </a:cubicBezTo>
                  <a:cubicBezTo>
                    <a:pt x="6361" y="20024"/>
                    <a:pt x="5981" y="19715"/>
                    <a:pt x="5553" y="19572"/>
                  </a:cubicBezTo>
                  <a:cubicBezTo>
                    <a:pt x="5577" y="19548"/>
                    <a:pt x="5600" y="19524"/>
                    <a:pt x="5613" y="19488"/>
                  </a:cubicBezTo>
                  <a:cubicBezTo>
                    <a:pt x="5838" y="19215"/>
                    <a:pt x="6076" y="18799"/>
                    <a:pt x="6290" y="18359"/>
                  </a:cubicBezTo>
                  <a:cubicBezTo>
                    <a:pt x="6385" y="18133"/>
                    <a:pt x="6445" y="17884"/>
                    <a:pt x="6517" y="17670"/>
                  </a:cubicBezTo>
                  <a:cubicBezTo>
                    <a:pt x="6575" y="17443"/>
                    <a:pt x="6575" y="17218"/>
                    <a:pt x="6599" y="17039"/>
                  </a:cubicBezTo>
                  <a:cubicBezTo>
                    <a:pt x="6612" y="16861"/>
                    <a:pt x="6552" y="16695"/>
                    <a:pt x="6552" y="16587"/>
                  </a:cubicBezTo>
                  <a:cubicBezTo>
                    <a:pt x="6528" y="16492"/>
                    <a:pt x="6517" y="16433"/>
                    <a:pt x="6517" y="16433"/>
                  </a:cubicBezTo>
                  <a:cubicBezTo>
                    <a:pt x="6517" y="16433"/>
                    <a:pt x="6421" y="16647"/>
                    <a:pt x="6266" y="16956"/>
                  </a:cubicBezTo>
                  <a:cubicBezTo>
                    <a:pt x="6088" y="17242"/>
                    <a:pt x="5862" y="17610"/>
                    <a:pt x="5577" y="17955"/>
                  </a:cubicBezTo>
                  <a:cubicBezTo>
                    <a:pt x="5327" y="18312"/>
                    <a:pt x="5054" y="18656"/>
                    <a:pt x="4863" y="18930"/>
                  </a:cubicBezTo>
                  <a:cubicBezTo>
                    <a:pt x="4733" y="19096"/>
                    <a:pt x="4638" y="19239"/>
                    <a:pt x="4590" y="19310"/>
                  </a:cubicBezTo>
                  <a:cubicBezTo>
                    <a:pt x="4364" y="19274"/>
                    <a:pt x="4079" y="19239"/>
                    <a:pt x="3829" y="19239"/>
                  </a:cubicBezTo>
                  <a:cubicBezTo>
                    <a:pt x="3246" y="19263"/>
                    <a:pt x="2664" y="19465"/>
                    <a:pt x="2212" y="19774"/>
                  </a:cubicBezTo>
                  <a:cubicBezTo>
                    <a:pt x="1951" y="19940"/>
                    <a:pt x="1748" y="20143"/>
                    <a:pt x="1570" y="20344"/>
                  </a:cubicBezTo>
                  <a:cubicBezTo>
                    <a:pt x="1570" y="18989"/>
                    <a:pt x="1582" y="17681"/>
                    <a:pt x="1594" y="16421"/>
                  </a:cubicBezTo>
                  <a:cubicBezTo>
                    <a:pt x="1689" y="16338"/>
                    <a:pt x="1796" y="16254"/>
                    <a:pt x="1891" y="16159"/>
                  </a:cubicBezTo>
                  <a:cubicBezTo>
                    <a:pt x="2081" y="16005"/>
                    <a:pt x="2260" y="15826"/>
                    <a:pt x="2461" y="15672"/>
                  </a:cubicBezTo>
                  <a:cubicBezTo>
                    <a:pt x="2676" y="15541"/>
                    <a:pt x="2842" y="15339"/>
                    <a:pt x="3056" y="15244"/>
                  </a:cubicBezTo>
                  <a:cubicBezTo>
                    <a:pt x="3270" y="15149"/>
                    <a:pt x="3436" y="14935"/>
                    <a:pt x="3627" y="14887"/>
                  </a:cubicBezTo>
                  <a:cubicBezTo>
                    <a:pt x="3983" y="14732"/>
                    <a:pt x="4257" y="14554"/>
                    <a:pt x="4257" y="14554"/>
                  </a:cubicBezTo>
                  <a:cubicBezTo>
                    <a:pt x="4257" y="14554"/>
                    <a:pt x="3972" y="14471"/>
                    <a:pt x="3508" y="14459"/>
                  </a:cubicBezTo>
                  <a:cubicBezTo>
                    <a:pt x="3482" y="14457"/>
                    <a:pt x="3457" y="14456"/>
                    <a:pt x="3431" y="14456"/>
                  </a:cubicBezTo>
                  <a:cubicBezTo>
                    <a:pt x="3216" y="14456"/>
                    <a:pt x="2992" y="14538"/>
                    <a:pt x="2747" y="14602"/>
                  </a:cubicBezTo>
                  <a:cubicBezTo>
                    <a:pt x="2450" y="14673"/>
                    <a:pt x="2224" y="14887"/>
                    <a:pt x="1962" y="15041"/>
                  </a:cubicBezTo>
                  <a:cubicBezTo>
                    <a:pt x="1832" y="15149"/>
                    <a:pt x="1713" y="15268"/>
                    <a:pt x="1605" y="15387"/>
                  </a:cubicBezTo>
                  <a:cubicBezTo>
                    <a:pt x="1629" y="12330"/>
                    <a:pt x="1653" y="9656"/>
                    <a:pt x="1677" y="7634"/>
                  </a:cubicBezTo>
                  <a:cubicBezTo>
                    <a:pt x="1843" y="7515"/>
                    <a:pt x="1962" y="7325"/>
                    <a:pt x="2152" y="7218"/>
                  </a:cubicBezTo>
                  <a:cubicBezTo>
                    <a:pt x="2319" y="7075"/>
                    <a:pt x="2474" y="6921"/>
                    <a:pt x="2664" y="6826"/>
                  </a:cubicBezTo>
                  <a:cubicBezTo>
                    <a:pt x="2842" y="6718"/>
                    <a:pt x="2985" y="6540"/>
                    <a:pt x="3163" y="6493"/>
                  </a:cubicBezTo>
                  <a:cubicBezTo>
                    <a:pt x="3473" y="6326"/>
                    <a:pt x="3710" y="6136"/>
                    <a:pt x="3710" y="6136"/>
                  </a:cubicBezTo>
                  <a:cubicBezTo>
                    <a:pt x="3710" y="6136"/>
                    <a:pt x="3460" y="6065"/>
                    <a:pt x="3032" y="6052"/>
                  </a:cubicBezTo>
                  <a:cubicBezTo>
                    <a:pt x="3015" y="6051"/>
                    <a:pt x="2997" y="6051"/>
                    <a:pt x="2979" y="6051"/>
                  </a:cubicBezTo>
                  <a:cubicBezTo>
                    <a:pt x="2781" y="6051"/>
                    <a:pt x="2572" y="6108"/>
                    <a:pt x="2343" y="6195"/>
                  </a:cubicBezTo>
                  <a:cubicBezTo>
                    <a:pt x="2224" y="6243"/>
                    <a:pt x="2070" y="6266"/>
                    <a:pt x="1974" y="6350"/>
                  </a:cubicBezTo>
                  <a:lnTo>
                    <a:pt x="1689" y="6564"/>
                  </a:lnTo>
                  <a:cubicBezTo>
                    <a:pt x="1701" y="5042"/>
                    <a:pt x="1713" y="4043"/>
                    <a:pt x="1713" y="3722"/>
                  </a:cubicBezTo>
                  <a:cubicBezTo>
                    <a:pt x="1986" y="3021"/>
                    <a:pt x="2949" y="1214"/>
                    <a:pt x="5410" y="1214"/>
                  </a:cubicBezTo>
                  <a:close/>
                  <a:moveTo>
                    <a:pt x="5410" y="1"/>
                  </a:moveTo>
                  <a:cubicBezTo>
                    <a:pt x="2735" y="1"/>
                    <a:pt x="1142" y="1761"/>
                    <a:pt x="548" y="3401"/>
                  </a:cubicBezTo>
                  <a:cubicBezTo>
                    <a:pt x="511" y="3460"/>
                    <a:pt x="511" y="3532"/>
                    <a:pt x="500" y="3603"/>
                  </a:cubicBezTo>
                  <a:cubicBezTo>
                    <a:pt x="500" y="4043"/>
                    <a:pt x="1" y="48239"/>
                    <a:pt x="511" y="56527"/>
                  </a:cubicBezTo>
                  <a:cubicBezTo>
                    <a:pt x="904" y="63090"/>
                    <a:pt x="2498" y="65658"/>
                    <a:pt x="6219" y="65658"/>
                  </a:cubicBezTo>
                  <a:cubicBezTo>
                    <a:pt x="6849" y="65658"/>
                    <a:pt x="7574" y="65587"/>
                    <a:pt x="8502" y="65444"/>
                  </a:cubicBezTo>
                  <a:cubicBezTo>
                    <a:pt x="13413" y="64647"/>
                    <a:pt x="18204" y="61473"/>
                    <a:pt x="20048" y="59463"/>
                  </a:cubicBezTo>
                  <a:cubicBezTo>
                    <a:pt x="20606" y="58857"/>
                    <a:pt x="21189" y="58274"/>
                    <a:pt x="21760" y="57716"/>
                  </a:cubicBezTo>
                  <a:cubicBezTo>
                    <a:pt x="23198" y="56289"/>
                    <a:pt x="24435" y="55064"/>
                    <a:pt x="24827" y="53851"/>
                  </a:cubicBezTo>
                  <a:cubicBezTo>
                    <a:pt x="25208" y="52698"/>
                    <a:pt x="24994" y="51853"/>
                    <a:pt x="24696" y="51366"/>
                  </a:cubicBezTo>
                  <a:cubicBezTo>
                    <a:pt x="25148" y="50189"/>
                    <a:pt x="26682" y="46122"/>
                    <a:pt x="27122" y="43210"/>
                  </a:cubicBezTo>
                  <a:cubicBezTo>
                    <a:pt x="27681" y="39464"/>
                    <a:pt x="27455" y="35849"/>
                    <a:pt x="27383" y="34839"/>
                  </a:cubicBezTo>
                  <a:cubicBezTo>
                    <a:pt x="27336" y="34399"/>
                    <a:pt x="27264" y="33923"/>
                    <a:pt x="27169" y="33388"/>
                  </a:cubicBezTo>
                  <a:cubicBezTo>
                    <a:pt x="26920" y="31973"/>
                    <a:pt x="26611" y="30213"/>
                    <a:pt x="26873" y="27491"/>
                  </a:cubicBezTo>
                  <a:cubicBezTo>
                    <a:pt x="27205" y="24054"/>
                    <a:pt x="26040" y="22045"/>
                    <a:pt x="25612" y="21438"/>
                  </a:cubicBezTo>
                  <a:cubicBezTo>
                    <a:pt x="25528" y="17598"/>
                    <a:pt x="23174" y="14103"/>
                    <a:pt x="22687" y="13424"/>
                  </a:cubicBezTo>
                  <a:cubicBezTo>
                    <a:pt x="21688" y="8776"/>
                    <a:pt x="12438" y="2890"/>
                    <a:pt x="10583" y="1748"/>
                  </a:cubicBezTo>
                  <a:cubicBezTo>
                    <a:pt x="8692" y="583"/>
                    <a:pt x="6956" y="1"/>
                    <a:pt x="54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2248125" y="-2178900"/>
              <a:ext cx="692050" cy="1641475"/>
            </a:xfrm>
            <a:custGeom>
              <a:rect b="b" l="l" r="r" t="t"/>
              <a:pathLst>
                <a:path extrusionOk="0" h="65659" w="27682">
                  <a:moveTo>
                    <a:pt x="22283" y="1214"/>
                  </a:moveTo>
                  <a:cubicBezTo>
                    <a:pt x="24732" y="1214"/>
                    <a:pt x="25696" y="3021"/>
                    <a:pt x="25969" y="3722"/>
                  </a:cubicBezTo>
                  <a:cubicBezTo>
                    <a:pt x="25981" y="4043"/>
                    <a:pt x="25981" y="5042"/>
                    <a:pt x="26005" y="6564"/>
                  </a:cubicBezTo>
                  <a:lnTo>
                    <a:pt x="25720" y="6350"/>
                  </a:lnTo>
                  <a:cubicBezTo>
                    <a:pt x="25612" y="6266"/>
                    <a:pt x="25470" y="6243"/>
                    <a:pt x="25351" y="6195"/>
                  </a:cubicBezTo>
                  <a:cubicBezTo>
                    <a:pt x="25122" y="6108"/>
                    <a:pt x="24903" y="6051"/>
                    <a:pt x="24703" y="6051"/>
                  </a:cubicBezTo>
                  <a:cubicBezTo>
                    <a:pt x="24685" y="6051"/>
                    <a:pt x="24667" y="6051"/>
                    <a:pt x="24650" y="6052"/>
                  </a:cubicBezTo>
                  <a:cubicBezTo>
                    <a:pt x="24233" y="6065"/>
                    <a:pt x="23971" y="6136"/>
                    <a:pt x="23971" y="6136"/>
                  </a:cubicBezTo>
                  <a:cubicBezTo>
                    <a:pt x="23971" y="6136"/>
                    <a:pt x="24209" y="6326"/>
                    <a:pt x="24531" y="6493"/>
                  </a:cubicBezTo>
                  <a:cubicBezTo>
                    <a:pt x="24697" y="6540"/>
                    <a:pt x="24840" y="6718"/>
                    <a:pt x="25018" y="6826"/>
                  </a:cubicBezTo>
                  <a:cubicBezTo>
                    <a:pt x="25208" y="6921"/>
                    <a:pt x="25363" y="7075"/>
                    <a:pt x="25541" y="7218"/>
                  </a:cubicBezTo>
                  <a:cubicBezTo>
                    <a:pt x="25720" y="7325"/>
                    <a:pt x="25839" y="7515"/>
                    <a:pt x="26017" y="7646"/>
                  </a:cubicBezTo>
                  <a:cubicBezTo>
                    <a:pt x="26029" y="9656"/>
                    <a:pt x="26053" y="12330"/>
                    <a:pt x="26077" y="15387"/>
                  </a:cubicBezTo>
                  <a:cubicBezTo>
                    <a:pt x="25969" y="15268"/>
                    <a:pt x="25862" y="15149"/>
                    <a:pt x="25731" y="15041"/>
                  </a:cubicBezTo>
                  <a:cubicBezTo>
                    <a:pt x="25458" y="14887"/>
                    <a:pt x="25232" y="14673"/>
                    <a:pt x="24946" y="14602"/>
                  </a:cubicBezTo>
                  <a:cubicBezTo>
                    <a:pt x="24692" y="14538"/>
                    <a:pt x="24466" y="14456"/>
                    <a:pt x="24251" y="14456"/>
                  </a:cubicBezTo>
                  <a:cubicBezTo>
                    <a:pt x="24225" y="14456"/>
                    <a:pt x="24199" y="14457"/>
                    <a:pt x="24174" y="14459"/>
                  </a:cubicBezTo>
                  <a:cubicBezTo>
                    <a:pt x="23710" y="14471"/>
                    <a:pt x="23437" y="14554"/>
                    <a:pt x="23437" y="14554"/>
                  </a:cubicBezTo>
                  <a:cubicBezTo>
                    <a:pt x="23437" y="14554"/>
                    <a:pt x="23698" y="14732"/>
                    <a:pt x="24067" y="14887"/>
                  </a:cubicBezTo>
                  <a:cubicBezTo>
                    <a:pt x="24257" y="14935"/>
                    <a:pt x="24412" y="15149"/>
                    <a:pt x="24626" y="15244"/>
                  </a:cubicBezTo>
                  <a:cubicBezTo>
                    <a:pt x="24840" y="15339"/>
                    <a:pt x="25018" y="15541"/>
                    <a:pt x="25220" y="15672"/>
                  </a:cubicBezTo>
                  <a:cubicBezTo>
                    <a:pt x="25422" y="15826"/>
                    <a:pt x="25601" y="16005"/>
                    <a:pt x="25791" y="16159"/>
                  </a:cubicBezTo>
                  <a:cubicBezTo>
                    <a:pt x="25886" y="16254"/>
                    <a:pt x="25993" y="16338"/>
                    <a:pt x="26088" y="16421"/>
                  </a:cubicBezTo>
                  <a:cubicBezTo>
                    <a:pt x="26100" y="17681"/>
                    <a:pt x="26112" y="18989"/>
                    <a:pt x="26124" y="20344"/>
                  </a:cubicBezTo>
                  <a:cubicBezTo>
                    <a:pt x="25945" y="20143"/>
                    <a:pt x="25731" y="19953"/>
                    <a:pt x="25482" y="19774"/>
                  </a:cubicBezTo>
                  <a:cubicBezTo>
                    <a:pt x="25030" y="19465"/>
                    <a:pt x="24436" y="19263"/>
                    <a:pt x="23853" y="19239"/>
                  </a:cubicBezTo>
                  <a:cubicBezTo>
                    <a:pt x="23603" y="19239"/>
                    <a:pt x="23318" y="19274"/>
                    <a:pt x="23092" y="19310"/>
                  </a:cubicBezTo>
                  <a:cubicBezTo>
                    <a:pt x="23044" y="19239"/>
                    <a:pt x="22949" y="19096"/>
                    <a:pt x="22819" y="18930"/>
                  </a:cubicBezTo>
                  <a:cubicBezTo>
                    <a:pt x="22628" y="18656"/>
                    <a:pt x="22354" y="18312"/>
                    <a:pt x="22105" y="17955"/>
                  </a:cubicBezTo>
                  <a:cubicBezTo>
                    <a:pt x="21820" y="17610"/>
                    <a:pt x="21606" y="17242"/>
                    <a:pt x="21416" y="16956"/>
                  </a:cubicBezTo>
                  <a:cubicBezTo>
                    <a:pt x="21273" y="16647"/>
                    <a:pt x="21165" y="16433"/>
                    <a:pt x="21165" y="16433"/>
                  </a:cubicBezTo>
                  <a:cubicBezTo>
                    <a:pt x="21165" y="16433"/>
                    <a:pt x="21154" y="16492"/>
                    <a:pt x="21142" y="16587"/>
                  </a:cubicBezTo>
                  <a:cubicBezTo>
                    <a:pt x="21130" y="16695"/>
                    <a:pt x="21083" y="16861"/>
                    <a:pt x="21083" y="17039"/>
                  </a:cubicBezTo>
                  <a:cubicBezTo>
                    <a:pt x="21106" y="17218"/>
                    <a:pt x="21118" y="17443"/>
                    <a:pt x="21178" y="17670"/>
                  </a:cubicBezTo>
                  <a:cubicBezTo>
                    <a:pt x="21249" y="17884"/>
                    <a:pt x="21308" y="18133"/>
                    <a:pt x="21403" y="18359"/>
                  </a:cubicBezTo>
                  <a:cubicBezTo>
                    <a:pt x="21606" y="18799"/>
                    <a:pt x="21844" y="19215"/>
                    <a:pt x="22069" y="19488"/>
                  </a:cubicBezTo>
                  <a:cubicBezTo>
                    <a:pt x="22093" y="19524"/>
                    <a:pt x="22105" y="19548"/>
                    <a:pt x="22129" y="19572"/>
                  </a:cubicBezTo>
                  <a:cubicBezTo>
                    <a:pt x="21712" y="19715"/>
                    <a:pt x="21320" y="20024"/>
                    <a:pt x="21130" y="20083"/>
                  </a:cubicBezTo>
                  <a:cubicBezTo>
                    <a:pt x="21122" y="20083"/>
                    <a:pt x="21114" y="20083"/>
                    <a:pt x="21106" y="20083"/>
                  </a:cubicBezTo>
                  <a:cubicBezTo>
                    <a:pt x="20859" y="20083"/>
                    <a:pt x="20530" y="19902"/>
                    <a:pt x="20345" y="19821"/>
                  </a:cubicBezTo>
                  <a:cubicBezTo>
                    <a:pt x="20143" y="19715"/>
                    <a:pt x="20036" y="19655"/>
                    <a:pt x="20036" y="19655"/>
                  </a:cubicBezTo>
                  <a:lnTo>
                    <a:pt x="20036" y="19655"/>
                  </a:lnTo>
                  <a:lnTo>
                    <a:pt x="20286" y="19905"/>
                  </a:lnTo>
                  <a:cubicBezTo>
                    <a:pt x="20369" y="19988"/>
                    <a:pt x="20464" y="20083"/>
                    <a:pt x="20595" y="20190"/>
                  </a:cubicBezTo>
                  <a:cubicBezTo>
                    <a:pt x="20714" y="20285"/>
                    <a:pt x="20869" y="20416"/>
                    <a:pt x="21142" y="20440"/>
                  </a:cubicBezTo>
                  <a:cubicBezTo>
                    <a:pt x="21416" y="20440"/>
                    <a:pt x="21606" y="20333"/>
                    <a:pt x="21807" y="20273"/>
                  </a:cubicBezTo>
                  <a:cubicBezTo>
                    <a:pt x="22010" y="20226"/>
                    <a:pt x="22212" y="20167"/>
                    <a:pt x="22426" y="20130"/>
                  </a:cubicBezTo>
                  <a:cubicBezTo>
                    <a:pt x="22652" y="20083"/>
                    <a:pt x="22866" y="20071"/>
                    <a:pt x="23128" y="20048"/>
                  </a:cubicBezTo>
                  <a:cubicBezTo>
                    <a:pt x="23209" y="20040"/>
                    <a:pt x="23282" y="20037"/>
                    <a:pt x="23352" y="20037"/>
                  </a:cubicBezTo>
                  <a:cubicBezTo>
                    <a:pt x="23506" y="20037"/>
                    <a:pt x="23641" y="20051"/>
                    <a:pt x="23805" y="20059"/>
                  </a:cubicBezTo>
                  <a:cubicBezTo>
                    <a:pt x="24685" y="20130"/>
                    <a:pt x="25351" y="20772"/>
                    <a:pt x="25731" y="21332"/>
                  </a:cubicBezTo>
                  <a:cubicBezTo>
                    <a:pt x="25910" y="21593"/>
                    <a:pt x="26040" y="21819"/>
                    <a:pt x="26135" y="21998"/>
                  </a:cubicBezTo>
                  <a:cubicBezTo>
                    <a:pt x="26135" y="23401"/>
                    <a:pt x="26148" y="24828"/>
                    <a:pt x="26159" y="26278"/>
                  </a:cubicBezTo>
                  <a:cubicBezTo>
                    <a:pt x="26077" y="26218"/>
                    <a:pt x="25981" y="26171"/>
                    <a:pt x="25886" y="26159"/>
                  </a:cubicBezTo>
                  <a:cubicBezTo>
                    <a:pt x="25765" y="26137"/>
                    <a:pt x="25652" y="26120"/>
                    <a:pt x="25550" y="26120"/>
                  </a:cubicBezTo>
                  <a:cubicBezTo>
                    <a:pt x="25483" y="26120"/>
                    <a:pt x="25420" y="26128"/>
                    <a:pt x="25363" y="26147"/>
                  </a:cubicBezTo>
                  <a:cubicBezTo>
                    <a:pt x="25065" y="26242"/>
                    <a:pt x="24935" y="26385"/>
                    <a:pt x="24935" y="26385"/>
                  </a:cubicBezTo>
                  <a:cubicBezTo>
                    <a:pt x="24935" y="26385"/>
                    <a:pt x="25137" y="26504"/>
                    <a:pt x="25316" y="26599"/>
                  </a:cubicBezTo>
                  <a:cubicBezTo>
                    <a:pt x="25422" y="26622"/>
                    <a:pt x="25493" y="26765"/>
                    <a:pt x="25577" y="26801"/>
                  </a:cubicBezTo>
                  <a:cubicBezTo>
                    <a:pt x="25660" y="26860"/>
                    <a:pt x="25744" y="26955"/>
                    <a:pt x="25826" y="27027"/>
                  </a:cubicBezTo>
                  <a:cubicBezTo>
                    <a:pt x="25921" y="27134"/>
                    <a:pt x="26040" y="27253"/>
                    <a:pt x="26159" y="27372"/>
                  </a:cubicBezTo>
                  <a:cubicBezTo>
                    <a:pt x="26183" y="32033"/>
                    <a:pt x="26195" y="36837"/>
                    <a:pt x="26195" y="41200"/>
                  </a:cubicBezTo>
                  <a:cubicBezTo>
                    <a:pt x="26124" y="41212"/>
                    <a:pt x="26053" y="41212"/>
                    <a:pt x="25958" y="41224"/>
                  </a:cubicBezTo>
                  <a:cubicBezTo>
                    <a:pt x="25830" y="41233"/>
                    <a:pt x="25683" y="41241"/>
                    <a:pt x="25523" y="41241"/>
                  </a:cubicBezTo>
                  <a:cubicBezTo>
                    <a:pt x="25296" y="41241"/>
                    <a:pt x="25044" y="41225"/>
                    <a:pt x="24792" y="41176"/>
                  </a:cubicBezTo>
                  <a:cubicBezTo>
                    <a:pt x="24578" y="41152"/>
                    <a:pt x="24341" y="41141"/>
                    <a:pt x="24150" y="41070"/>
                  </a:cubicBezTo>
                  <a:cubicBezTo>
                    <a:pt x="23936" y="41010"/>
                    <a:pt x="23734" y="40986"/>
                    <a:pt x="23580" y="40903"/>
                  </a:cubicBezTo>
                  <a:cubicBezTo>
                    <a:pt x="23258" y="40772"/>
                    <a:pt x="23020" y="40689"/>
                    <a:pt x="23020" y="40689"/>
                  </a:cubicBezTo>
                  <a:lnTo>
                    <a:pt x="23020" y="40689"/>
                  </a:lnTo>
                  <a:cubicBezTo>
                    <a:pt x="23020" y="40689"/>
                    <a:pt x="23163" y="40879"/>
                    <a:pt x="23425" y="41152"/>
                  </a:cubicBezTo>
                  <a:cubicBezTo>
                    <a:pt x="23543" y="41307"/>
                    <a:pt x="23722" y="41414"/>
                    <a:pt x="23912" y="41557"/>
                  </a:cubicBezTo>
                  <a:cubicBezTo>
                    <a:pt x="24103" y="41712"/>
                    <a:pt x="24328" y="41830"/>
                    <a:pt x="24555" y="41949"/>
                  </a:cubicBezTo>
                  <a:cubicBezTo>
                    <a:pt x="25030" y="42151"/>
                    <a:pt x="25541" y="42270"/>
                    <a:pt x="25934" y="42318"/>
                  </a:cubicBezTo>
                  <a:cubicBezTo>
                    <a:pt x="26029" y="42330"/>
                    <a:pt x="26112" y="42341"/>
                    <a:pt x="26195" y="42341"/>
                  </a:cubicBezTo>
                  <a:cubicBezTo>
                    <a:pt x="26183" y="43364"/>
                    <a:pt x="26183" y="44363"/>
                    <a:pt x="26183" y="45326"/>
                  </a:cubicBezTo>
                  <a:cubicBezTo>
                    <a:pt x="26005" y="45314"/>
                    <a:pt x="25755" y="45279"/>
                    <a:pt x="25446" y="45219"/>
                  </a:cubicBezTo>
                  <a:cubicBezTo>
                    <a:pt x="25125" y="45195"/>
                    <a:pt x="24792" y="45052"/>
                    <a:pt x="24400" y="44957"/>
                  </a:cubicBezTo>
                  <a:cubicBezTo>
                    <a:pt x="24055" y="44791"/>
                    <a:pt x="23639" y="44660"/>
                    <a:pt x="23306" y="44423"/>
                  </a:cubicBezTo>
                  <a:lnTo>
                    <a:pt x="22782" y="44077"/>
                  </a:lnTo>
                  <a:cubicBezTo>
                    <a:pt x="22581" y="43982"/>
                    <a:pt x="22462" y="43816"/>
                    <a:pt x="22319" y="43673"/>
                  </a:cubicBezTo>
                  <a:cubicBezTo>
                    <a:pt x="22058" y="43376"/>
                    <a:pt x="21736" y="43126"/>
                    <a:pt x="21617" y="42817"/>
                  </a:cubicBezTo>
                  <a:cubicBezTo>
                    <a:pt x="21297" y="42246"/>
                    <a:pt x="21035" y="41842"/>
                    <a:pt x="21035" y="41842"/>
                  </a:cubicBezTo>
                  <a:lnTo>
                    <a:pt x="21035" y="41842"/>
                  </a:lnTo>
                  <a:cubicBezTo>
                    <a:pt x="21035" y="41842"/>
                    <a:pt x="21142" y="42282"/>
                    <a:pt x="21332" y="42960"/>
                  </a:cubicBezTo>
                  <a:cubicBezTo>
                    <a:pt x="21403" y="43316"/>
                    <a:pt x="21677" y="43625"/>
                    <a:pt x="21903" y="44018"/>
                  </a:cubicBezTo>
                  <a:cubicBezTo>
                    <a:pt x="22021" y="44209"/>
                    <a:pt x="22129" y="44423"/>
                    <a:pt x="22319" y="44577"/>
                  </a:cubicBezTo>
                  <a:lnTo>
                    <a:pt x="22687" y="44922"/>
                  </a:lnTo>
                  <a:cubicBezTo>
                    <a:pt x="22664" y="44957"/>
                    <a:pt x="22628" y="44993"/>
                    <a:pt x="22581" y="45041"/>
                  </a:cubicBezTo>
                  <a:cubicBezTo>
                    <a:pt x="22497" y="45184"/>
                    <a:pt x="22343" y="45350"/>
                    <a:pt x="22164" y="45504"/>
                  </a:cubicBezTo>
                  <a:cubicBezTo>
                    <a:pt x="21844" y="45861"/>
                    <a:pt x="21284" y="46027"/>
                    <a:pt x="21273" y="46051"/>
                  </a:cubicBezTo>
                  <a:cubicBezTo>
                    <a:pt x="21273" y="46051"/>
                    <a:pt x="21403" y="46122"/>
                    <a:pt x="21630" y="46206"/>
                  </a:cubicBezTo>
                  <a:cubicBezTo>
                    <a:pt x="21764" y="46236"/>
                    <a:pt x="21939" y="46261"/>
                    <a:pt x="22134" y="46261"/>
                  </a:cubicBezTo>
                  <a:cubicBezTo>
                    <a:pt x="22250" y="46261"/>
                    <a:pt x="22373" y="46252"/>
                    <a:pt x="22497" y="46230"/>
                  </a:cubicBezTo>
                  <a:cubicBezTo>
                    <a:pt x="22806" y="46146"/>
                    <a:pt x="23104" y="46003"/>
                    <a:pt x="23318" y="45873"/>
                  </a:cubicBezTo>
                  <a:cubicBezTo>
                    <a:pt x="23507" y="45750"/>
                    <a:pt x="23623" y="45597"/>
                    <a:pt x="23628" y="45597"/>
                  </a:cubicBezTo>
                  <a:lnTo>
                    <a:pt x="23628" y="45597"/>
                  </a:lnTo>
                  <a:cubicBezTo>
                    <a:pt x="23628" y="45597"/>
                    <a:pt x="23628" y="45598"/>
                    <a:pt x="23627" y="45599"/>
                  </a:cubicBezTo>
                  <a:lnTo>
                    <a:pt x="23639" y="45599"/>
                  </a:lnTo>
                  <a:cubicBezTo>
                    <a:pt x="23770" y="45671"/>
                    <a:pt x="23912" y="45754"/>
                    <a:pt x="24055" y="45826"/>
                  </a:cubicBezTo>
                  <a:cubicBezTo>
                    <a:pt x="24471" y="45980"/>
                    <a:pt x="24864" y="46170"/>
                    <a:pt x="25220" y="46241"/>
                  </a:cubicBezTo>
                  <a:cubicBezTo>
                    <a:pt x="25612" y="46336"/>
                    <a:pt x="25958" y="46384"/>
                    <a:pt x="26172" y="46396"/>
                  </a:cubicBezTo>
                  <a:cubicBezTo>
                    <a:pt x="26148" y="50450"/>
                    <a:pt x="26100" y="53792"/>
                    <a:pt x="26005" y="55777"/>
                  </a:cubicBezTo>
                  <a:cubicBezTo>
                    <a:pt x="25815" y="55362"/>
                    <a:pt x="25565" y="54933"/>
                    <a:pt x="25232" y="54482"/>
                  </a:cubicBezTo>
                  <a:cubicBezTo>
                    <a:pt x="24851" y="54006"/>
                    <a:pt x="24412" y="53494"/>
                    <a:pt x="23817" y="53079"/>
                  </a:cubicBezTo>
                  <a:cubicBezTo>
                    <a:pt x="23258" y="52638"/>
                    <a:pt x="22557" y="52318"/>
                    <a:pt x="21807" y="52115"/>
                  </a:cubicBezTo>
                  <a:cubicBezTo>
                    <a:pt x="21070" y="51913"/>
                    <a:pt x="20179" y="51925"/>
                    <a:pt x="19489" y="51913"/>
                  </a:cubicBezTo>
                  <a:lnTo>
                    <a:pt x="18336" y="51890"/>
                  </a:lnTo>
                  <a:lnTo>
                    <a:pt x="17254" y="51747"/>
                  </a:lnTo>
                  <a:cubicBezTo>
                    <a:pt x="16541" y="51639"/>
                    <a:pt x="15862" y="51378"/>
                    <a:pt x="15304" y="50986"/>
                  </a:cubicBezTo>
                  <a:cubicBezTo>
                    <a:pt x="14781" y="50522"/>
                    <a:pt x="14329" y="49963"/>
                    <a:pt x="13949" y="49345"/>
                  </a:cubicBezTo>
                  <a:cubicBezTo>
                    <a:pt x="13556" y="48738"/>
                    <a:pt x="13188" y="48144"/>
                    <a:pt x="12795" y="47585"/>
                  </a:cubicBezTo>
                  <a:cubicBezTo>
                    <a:pt x="12427" y="47038"/>
                    <a:pt x="12022" y="46539"/>
                    <a:pt x="11606" y="46111"/>
                  </a:cubicBezTo>
                  <a:cubicBezTo>
                    <a:pt x="11190" y="45683"/>
                    <a:pt x="10750" y="45350"/>
                    <a:pt x="10334" y="45112"/>
                  </a:cubicBezTo>
                  <a:cubicBezTo>
                    <a:pt x="9893" y="44886"/>
                    <a:pt x="9489" y="44767"/>
                    <a:pt x="9156" y="44708"/>
                  </a:cubicBezTo>
                  <a:cubicBezTo>
                    <a:pt x="8833" y="44669"/>
                    <a:pt x="8578" y="44658"/>
                    <a:pt x="8398" y="44658"/>
                  </a:cubicBezTo>
                  <a:cubicBezTo>
                    <a:pt x="8194" y="44658"/>
                    <a:pt x="8086" y="44672"/>
                    <a:pt x="8086" y="44672"/>
                  </a:cubicBezTo>
                  <a:cubicBezTo>
                    <a:pt x="8086" y="44672"/>
                    <a:pt x="8093" y="44672"/>
                    <a:pt x="8106" y="44672"/>
                  </a:cubicBezTo>
                  <a:cubicBezTo>
                    <a:pt x="8192" y="44672"/>
                    <a:pt x="8563" y="44680"/>
                    <a:pt x="9133" y="44814"/>
                  </a:cubicBezTo>
                  <a:cubicBezTo>
                    <a:pt x="9454" y="44898"/>
                    <a:pt x="9835" y="45052"/>
                    <a:pt x="10215" y="45302"/>
                  </a:cubicBezTo>
                  <a:cubicBezTo>
                    <a:pt x="10595" y="45564"/>
                    <a:pt x="10964" y="45921"/>
                    <a:pt x="11344" y="46336"/>
                  </a:cubicBezTo>
                  <a:cubicBezTo>
                    <a:pt x="11713" y="46764"/>
                    <a:pt x="12070" y="47264"/>
                    <a:pt x="12427" y="47847"/>
                  </a:cubicBezTo>
                  <a:cubicBezTo>
                    <a:pt x="12771" y="48394"/>
                    <a:pt x="13104" y="49012"/>
                    <a:pt x="13473" y="49642"/>
                  </a:cubicBezTo>
                  <a:cubicBezTo>
                    <a:pt x="13830" y="50273"/>
                    <a:pt x="14269" y="50926"/>
                    <a:pt x="14864" y="51509"/>
                  </a:cubicBezTo>
                  <a:cubicBezTo>
                    <a:pt x="15518" y="52032"/>
                    <a:pt x="16290" y="52377"/>
                    <a:pt x="17099" y="52543"/>
                  </a:cubicBezTo>
                  <a:lnTo>
                    <a:pt x="18312" y="52710"/>
                  </a:lnTo>
                  <a:lnTo>
                    <a:pt x="19466" y="52733"/>
                  </a:lnTo>
                  <a:cubicBezTo>
                    <a:pt x="20286" y="52757"/>
                    <a:pt x="20916" y="52757"/>
                    <a:pt x="21593" y="52936"/>
                  </a:cubicBezTo>
                  <a:cubicBezTo>
                    <a:pt x="22236" y="53114"/>
                    <a:pt x="22830" y="53375"/>
                    <a:pt x="23306" y="53768"/>
                  </a:cubicBezTo>
                  <a:cubicBezTo>
                    <a:pt x="23805" y="54125"/>
                    <a:pt x="24198" y="54577"/>
                    <a:pt x="24531" y="55005"/>
                  </a:cubicBezTo>
                  <a:cubicBezTo>
                    <a:pt x="25173" y="55896"/>
                    <a:pt x="25565" y="56741"/>
                    <a:pt x="25779" y="57359"/>
                  </a:cubicBezTo>
                  <a:cubicBezTo>
                    <a:pt x="25826" y="57454"/>
                    <a:pt x="25850" y="57549"/>
                    <a:pt x="25886" y="57644"/>
                  </a:cubicBezTo>
                  <a:cubicBezTo>
                    <a:pt x="25303" y="63899"/>
                    <a:pt x="23472" y="64446"/>
                    <a:pt x="21475" y="64446"/>
                  </a:cubicBezTo>
                  <a:cubicBezTo>
                    <a:pt x="20904" y="64446"/>
                    <a:pt x="20238" y="64386"/>
                    <a:pt x="19370" y="64243"/>
                  </a:cubicBezTo>
                  <a:cubicBezTo>
                    <a:pt x="14757" y="63506"/>
                    <a:pt x="10250" y="60522"/>
                    <a:pt x="8527" y="58643"/>
                  </a:cubicBezTo>
                  <a:cubicBezTo>
                    <a:pt x="7956" y="58025"/>
                    <a:pt x="7361" y="57430"/>
                    <a:pt x="6778" y="56860"/>
                  </a:cubicBezTo>
                  <a:cubicBezTo>
                    <a:pt x="5506" y="55599"/>
                    <a:pt x="4305" y="54410"/>
                    <a:pt x="4008" y="53471"/>
                  </a:cubicBezTo>
                  <a:cubicBezTo>
                    <a:pt x="3639" y="52377"/>
                    <a:pt x="4067" y="51937"/>
                    <a:pt x="4067" y="51937"/>
                  </a:cubicBezTo>
                  <a:cubicBezTo>
                    <a:pt x="4246" y="51782"/>
                    <a:pt x="4317" y="51557"/>
                    <a:pt x="4270" y="51343"/>
                  </a:cubicBezTo>
                  <a:cubicBezTo>
                    <a:pt x="4305" y="51307"/>
                    <a:pt x="4329" y="51259"/>
                    <a:pt x="4365" y="51211"/>
                  </a:cubicBezTo>
                  <a:cubicBezTo>
                    <a:pt x="4531" y="51010"/>
                    <a:pt x="4733" y="50712"/>
                    <a:pt x="4995" y="50463"/>
                  </a:cubicBezTo>
                  <a:cubicBezTo>
                    <a:pt x="5126" y="50344"/>
                    <a:pt x="5245" y="50189"/>
                    <a:pt x="5388" y="50106"/>
                  </a:cubicBezTo>
                  <a:cubicBezTo>
                    <a:pt x="5530" y="50011"/>
                    <a:pt x="5649" y="49856"/>
                    <a:pt x="5779" y="49797"/>
                  </a:cubicBezTo>
                  <a:cubicBezTo>
                    <a:pt x="6030" y="49642"/>
                    <a:pt x="6220" y="49523"/>
                    <a:pt x="6220" y="49523"/>
                  </a:cubicBezTo>
                  <a:cubicBezTo>
                    <a:pt x="6220" y="49523"/>
                    <a:pt x="6017" y="49488"/>
                    <a:pt x="5684" y="49475"/>
                  </a:cubicBezTo>
                  <a:cubicBezTo>
                    <a:pt x="5351" y="49488"/>
                    <a:pt x="4912" y="49607"/>
                    <a:pt x="4508" y="49821"/>
                  </a:cubicBezTo>
                  <a:cubicBezTo>
                    <a:pt x="4270" y="49951"/>
                    <a:pt x="4056" y="50117"/>
                    <a:pt x="3877" y="50296"/>
                  </a:cubicBezTo>
                  <a:cubicBezTo>
                    <a:pt x="3283" y="48691"/>
                    <a:pt x="2117" y="45398"/>
                    <a:pt x="1761" y="43020"/>
                  </a:cubicBezTo>
                  <a:cubicBezTo>
                    <a:pt x="1214" y="39405"/>
                    <a:pt x="1440" y="35921"/>
                    <a:pt x="1511" y="34934"/>
                  </a:cubicBezTo>
                  <a:cubicBezTo>
                    <a:pt x="1547" y="34530"/>
                    <a:pt x="1630" y="34102"/>
                    <a:pt x="1713" y="33602"/>
                  </a:cubicBezTo>
                  <a:cubicBezTo>
                    <a:pt x="1963" y="32187"/>
                    <a:pt x="2296" y="30261"/>
                    <a:pt x="2022" y="27372"/>
                  </a:cubicBezTo>
                  <a:cubicBezTo>
                    <a:pt x="1678" y="23853"/>
                    <a:pt x="3128" y="22045"/>
                    <a:pt x="3140" y="22033"/>
                  </a:cubicBezTo>
                  <a:cubicBezTo>
                    <a:pt x="3224" y="21926"/>
                    <a:pt x="3283" y="21784"/>
                    <a:pt x="3283" y="21641"/>
                  </a:cubicBezTo>
                  <a:cubicBezTo>
                    <a:pt x="3283" y="20820"/>
                    <a:pt x="3401" y="20000"/>
                    <a:pt x="3604" y="19227"/>
                  </a:cubicBezTo>
                  <a:cubicBezTo>
                    <a:pt x="3734" y="19298"/>
                    <a:pt x="3877" y="19382"/>
                    <a:pt x="4020" y="19441"/>
                  </a:cubicBezTo>
                  <a:cubicBezTo>
                    <a:pt x="4270" y="19596"/>
                    <a:pt x="4519" y="19762"/>
                    <a:pt x="4781" y="19916"/>
                  </a:cubicBezTo>
                  <a:cubicBezTo>
                    <a:pt x="5055" y="20048"/>
                    <a:pt x="5256" y="20273"/>
                    <a:pt x="5518" y="20440"/>
                  </a:cubicBezTo>
                  <a:cubicBezTo>
                    <a:pt x="5768" y="20618"/>
                    <a:pt x="6017" y="20809"/>
                    <a:pt x="6291" y="20975"/>
                  </a:cubicBezTo>
                  <a:cubicBezTo>
                    <a:pt x="6136" y="20713"/>
                    <a:pt x="5935" y="20463"/>
                    <a:pt x="5756" y="20202"/>
                  </a:cubicBezTo>
                  <a:cubicBezTo>
                    <a:pt x="5565" y="19940"/>
                    <a:pt x="5375" y="19691"/>
                    <a:pt x="5126" y="19477"/>
                  </a:cubicBezTo>
                  <a:cubicBezTo>
                    <a:pt x="4888" y="19263"/>
                    <a:pt x="4662" y="19025"/>
                    <a:pt x="4400" y="18835"/>
                  </a:cubicBezTo>
                  <a:cubicBezTo>
                    <a:pt x="4376" y="18822"/>
                    <a:pt x="4353" y="18811"/>
                    <a:pt x="4329" y="18787"/>
                  </a:cubicBezTo>
                  <a:cubicBezTo>
                    <a:pt x="4448" y="18740"/>
                    <a:pt x="4567" y="18692"/>
                    <a:pt x="4698" y="18632"/>
                  </a:cubicBezTo>
                  <a:cubicBezTo>
                    <a:pt x="5090" y="18502"/>
                    <a:pt x="5459" y="18264"/>
                    <a:pt x="5839" y="18074"/>
                  </a:cubicBezTo>
                  <a:cubicBezTo>
                    <a:pt x="6196" y="17860"/>
                    <a:pt x="6564" y="17646"/>
                    <a:pt x="6873" y="17384"/>
                  </a:cubicBezTo>
                  <a:cubicBezTo>
                    <a:pt x="7195" y="17110"/>
                    <a:pt x="7504" y="16837"/>
                    <a:pt x="7801" y="16540"/>
                  </a:cubicBezTo>
                  <a:lnTo>
                    <a:pt x="7801" y="16540"/>
                  </a:lnTo>
                  <a:cubicBezTo>
                    <a:pt x="7397" y="16682"/>
                    <a:pt x="7028" y="16849"/>
                    <a:pt x="6648" y="17015"/>
                  </a:cubicBezTo>
                  <a:cubicBezTo>
                    <a:pt x="6279" y="17218"/>
                    <a:pt x="5887" y="17348"/>
                    <a:pt x="5518" y="17479"/>
                  </a:cubicBezTo>
                  <a:cubicBezTo>
                    <a:pt x="5019" y="17693"/>
                    <a:pt x="4484" y="17884"/>
                    <a:pt x="3948" y="18074"/>
                  </a:cubicBezTo>
                  <a:cubicBezTo>
                    <a:pt x="4769" y="15767"/>
                    <a:pt x="6030" y="14055"/>
                    <a:pt x="6053" y="14031"/>
                  </a:cubicBezTo>
                  <a:cubicBezTo>
                    <a:pt x="6112" y="13960"/>
                    <a:pt x="6149" y="13876"/>
                    <a:pt x="6160" y="13781"/>
                  </a:cubicBezTo>
                  <a:cubicBezTo>
                    <a:pt x="6172" y="13710"/>
                    <a:pt x="6196" y="13638"/>
                    <a:pt x="6208" y="13567"/>
                  </a:cubicBezTo>
                  <a:cubicBezTo>
                    <a:pt x="7087" y="13424"/>
                    <a:pt x="7967" y="13342"/>
                    <a:pt x="8836" y="13282"/>
                  </a:cubicBezTo>
                  <a:cubicBezTo>
                    <a:pt x="9078" y="13282"/>
                    <a:pt x="9317" y="13277"/>
                    <a:pt x="9556" y="13277"/>
                  </a:cubicBezTo>
                  <a:cubicBezTo>
                    <a:pt x="9856" y="13277"/>
                    <a:pt x="10154" y="13284"/>
                    <a:pt x="10453" y="13318"/>
                  </a:cubicBezTo>
                  <a:cubicBezTo>
                    <a:pt x="11000" y="13342"/>
                    <a:pt x="11511" y="13472"/>
                    <a:pt x="12022" y="13556"/>
                  </a:cubicBezTo>
                  <a:lnTo>
                    <a:pt x="12034" y="13556"/>
                  </a:lnTo>
                  <a:cubicBezTo>
                    <a:pt x="12070" y="13567"/>
                    <a:pt x="12105" y="13567"/>
                    <a:pt x="12129" y="13567"/>
                  </a:cubicBezTo>
                  <a:cubicBezTo>
                    <a:pt x="12260" y="13627"/>
                    <a:pt x="12474" y="13746"/>
                    <a:pt x="12759" y="13889"/>
                  </a:cubicBezTo>
                  <a:cubicBezTo>
                    <a:pt x="12985" y="13984"/>
                    <a:pt x="13223" y="14162"/>
                    <a:pt x="13497" y="14293"/>
                  </a:cubicBezTo>
                  <a:cubicBezTo>
                    <a:pt x="13758" y="14459"/>
                    <a:pt x="14055" y="14613"/>
                    <a:pt x="14317" y="14816"/>
                  </a:cubicBezTo>
                  <a:cubicBezTo>
                    <a:pt x="14578" y="15006"/>
                    <a:pt x="14887" y="15160"/>
                    <a:pt x="15101" y="15387"/>
                  </a:cubicBezTo>
                  <a:cubicBezTo>
                    <a:pt x="15315" y="15612"/>
                    <a:pt x="15601" y="15755"/>
                    <a:pt x="15756" y="15957"/>
                  </a:cubicBezTo>
                  <a:cubicBezTo>
                    <a:pt x="16113" y="16314"/>
                    <a:pt x="16386" y="16563"/>
                    <a:pt x="16386" y="16563"/>
                  </a:cubicBezTo>
                  <a:cubicBezTo>
                    <a:pt x="16386" y="16563"/>
                    <a:pt x="16279" y="16230"/>
                    <a:pt x="16065" y="15731"/>
                  </a:cubicBezTo>
                  <a:cubicBezTo>
                    <a:pt x="15815" y="15244"/>
                    <a:pt x="15352" y="14661"/>
                    <a:pt x="14805" y="14174"/>
                  </a:cubicBezTo>
                  <a:cubicBezTo>
                    <a:pt x="14234" y="13710"/>
                    <a:pt x="13603" y="13342"/>
                    <a:pt x="13080" y="13151"/>
                  </a:cubicBezTo>
                  <a:cubicBezTo>
                    <a:pt x="12985" y="13104"/>
                    <a:pt x="12878" y="13068"/>
                    <a:pt x="12783" y="13044"/>
                  </a:cubicBezTo>
                  <a:cubicBezTo>
                    <a:pt x="13425" y="12426"/>
                    <a:pt x="14115" y="11831"/>
                    <a:pt x="14852" y="11332"/>
                  </a:cubicBezTo>
                  <a:cubicBezTo>
                    <a:pt x="15292" y="11035"/>
                    <a:pt x="15743" y="10726"/>
                    <a:pt x="16231" y="10535"/>
                  </a:cubicBezTo>
                  <a:cubicBezTo>
                    <a:pt x="16493" y="10417"/>
                    <a:pt x="16683" y="10321"/>
                    <a:pt x="16969" y="10250"/>
                  </a:cubicBezTo>
                  <a:cubicBezTo>
                    <a:pt x="17206" y="10179"/>
                    <a:pt x="17420" y="10155"/>
                    <a:pt x="17682" y="10143"/>
                  </a:cubicBezTo>
                  <a:cubicBezTo>
                    <a:pt x="17698" y="10142"/>
                    <a:pt x="17715" y="10142"/>
                    <a:pt x="17731" y="10142"/>
                  </a:cubicBezTo>
                  <a:cubicBezTo>
                    <a:pt x="18213" y="10142"/>
                    <a:pt x="18678" y="10301"/>
                    <a:pt x="19287" y="10393"/>
                  </a:cubicBezTo>
                  <a:cubicBezTo>
                    <a:pt x="19346" y="10402"/>
                    <a:pt x="19409" y="10407"/>
                    <a:pt x="19475" y="10407"/>
                  </a:cubicBezTo>
                  <a:cubicBezTo>
                    <a:pt x="19753" y="10407"/>
                    <a:pt x="20074" y="10321"/>
                    <a:pt x="20286" y="10119"/>
                  </a:cubicBezTo>
                  <a:cubicBezTo>
                    <a:pt x="20559" y="9893"/>
                    <a:pt x="20702" y="9619"/>
                    <a:pt x="20832" y="9358"/>
                  </a:cubicBezTo>
                  <a:cubicBezTo>
                    <a:pt x="21059" y="8800"/>
                    <a:pt x="21249" y="8312"/>
                    <a:pt x="21416" y="7753"/>
                  </a:cubicBezTo>
                  <a:cubicBezTo>
                    <a:pt x="21558" y="7206"/>
                    <a:pt x="21689" y="6647"/>
                    <a:pt x="21677" y="6076"/>
                  </a:cubicBezTo>
                  <a:lnTo>
                    <a:pt x="21677" y="6076"/>
                  </a:lnTo>
                  <a:cubicBezTo>
                    <a:pt x="21570" y="6636"/>
                    <a:pt x="21368" y="7146"/>
                    <a:pt x="21154" y="7658"/>
                  </a:cubicBezTo>
                  <a:cubicBezTo>
                    <a:pt x="21059" y="7907"/>
                    <a:pt x="20904" y="8145"/>
                    <a:pt x="20785" y="8395"/>
                  </a:cubicBezTo>
                  <a:cubicBezTo>
                    <a:pt x="20655" y="8644"/>
                    <a:pt x="20536" y="8918"/>
                    <a:pt x="20417" y="9132"/>
                  </a:cubicBezTo>
                  <a:cubicBezTo>
                    <a:pt x="20286" y="9358"/>
                    <a:pt x="20131" y="9572"/>
                    <a:pt x="19953" y="9691"/>
                  </a:cubicBezTo>
                  <a:cubicBezTo>
                    <a:pt x="19844" y="9768"/>
                    <a:pt x="19731" y="9800"/>
                    <a:pt x="19600" y="9800"/>
                  </a:cubicBezTo>
                  <a:cubicBezTo>
                    <a:pt x="19529" y="9800"/>
                    <a:pt x="19454" y="9791"/>
                    <a:pt x="19370" y="9775"/>
                  </a:cubicBezTo>
                  <a:cubicBezTo>
                    <a:pt x="18906" y="9656"/>
                    <a:pt x="18312" y="9429"/>
                    <a:pt x="17693" y="9418"/>
                  </a:cubicBezTo>
                  <a:cubicBezTo>
                    <a:pt x="17655" y="9416"/>
                    <a:pt x="17616" y="9415"/>
                    <a:pt x="17576" y="9415"/>
                  </a:cubicBezTo>
                  <a:cubicBezTo>
                    <a:pt x="17308" y="9415"/>
                    <a:pt x="17013" y="9451"/>
                    <a:pt x="16755" y="9513"/>
                  </a:cubicBezTo>
                  <a:cubicBezTo>
                    <a:pt x="16493" y="9560"/>
                    <a:pt x="16172" y="9703"/>
                    <a:pt x="15922" y="9810"/>
                  </a:cubicBezTo>
                  <a:cubicBezTo>
                    <a:pt x="15363" y="10036"/>
                    <a:pt x="14876" y="10345"/>
                    <a:pt x="14388" y="10666"/>
                  </a:cubicBezTo>
                  <a:cubicBezTo>
                    <a:pt x="13497" y="11296"/>
                    <a:pt x="12700" y="12010"/>
                    <a:pt x="11962" y="12830"/>
                  </a:cubicBezTo>
                  <a:cubicBezTo>
                    <a:pt x="11555" y="12770"/>
                    <a:pt x="11139" y="12703"/>
                    <a:pt x="10722" y="12703"/>
                  </a:cubicBezTo>
                  <a:cubicBezTo>
                    <a:pt x="10640" y="12703"/>
                    <a:pt x="10558" y="12705"/>
                    <a:pt x="10477" y="12711"/>
                  </a:cubicBezTo>
                  <a:cubicBezTo>
                    <a:pt x="10408" y="12708"/>
                    <a:pt x="10339" y="12707"/>
                    <a:pt x="10271" y="12707"/>
                  </a:cubicBezTo>
                  <a:cubicBezTo>
                    <a:pt x="9771" y="12707"/>
                    <a:pt x="9279" y="12777"/>
                    <a:pt x="8788" y="12818"/>
                  </a:cubicBezTo>
                  <a:cubicBezTo>
                    <a:pt x="7920" y="12949"/>
                    <a:pt x="7076" y="13151"/>
                    <a:pt x="6244" y="13424"/>
                  </a:cubicBezTo>
                  <a:cubicBezTo>
                    <a:pt x="7147" y="10404"/>
                    <a:pt x="12581" y="5957"/>
                    <a:pt x="17741" y="2771"/>
                  </a:cubicBezTo>
                  <a:cubicBezTo>
                    <a:pt x="19429" y="1737"/>
                    <a:pt x="20951" y="1214"/>
                    <a:pt x="22283" y="1214"/>
                  </a:cubicBezTo>
                  <a:close/>
                  <a:moveTo>
                    <a:pt x="22283" y="1"/>
                  </a:moveTo>
                  <a:cubicBezTo>
                    <a:pt x="20726" y="1"/>
                    <a:pt x="18990" y="583"/>
                    <a:pt x="17111" y="1748"/>
                  </a:cubicBezTo>
                  <a:cubicBezTo>
                    <a:pt x="15244" y="2890"/>
                    <a:pt x="6006" y="8776"/>
                    <a:pt x="4995" y="13424"/>
                  </a:cubicBezTo>
                  <a:cubicBezTo>
                    <a:pt x="4508" y="14103"/>
                    <a:pt x="2153" y="17598"/>
                    <a:pt x="2070" y="21438"/>
                  </a:cubicBezTo>
                  <a:cubicBezTo>
                    <a:pt x="1654" y="22045"/>
                    <a:pt x="476" y="24054"/>
                    <a:pt x="809" y="27491"/>
                  </a:cubicBezTo>
                  <a:cubicBezTo>
                    <a:pt x="1083" y="30213"/>
                    <a:pt x="774" y="31973"/>
                    <a:pt x="524" y="33388"/>
                  </a:cubicBezTo>
                  <a:cubicBezTo>
                    <a:pt x="429" y="33923"/>
                    <a:pt x="346" y="34399"/>
                    <a:pt x="310" y="34839"/>
                  </a:cubicBezTo>
                  <a:cubicBezTo>
                    <a:pt x="227" y="35849"/>
                    <a:pt x="1" y="39464"/>
                    <a:pt x="560" y="43210"/>
                  </a:cubicBezTo>
                  <a:cubicBezTo>
                    <a:pt x="1000" y="46122"/>
                    <a:pt x="2534" y="50189"/>
                    <a:pt x="2986" y="51366"/>
                  </a:cubicBezTo>
                  <a:cubicBezTo>
                    <a:pt x="2688" y="51853"/>
                    <a:pt x="2474" y="52698"/>
                    <a:pt x="2854" y="53851"/>
                  </a:cubicBezTo>
                  <a:cubicBezTo>
                    <a:pt x="3247" y="55064"/>
                    <a:pt x="4495" y="56289"/>
                    <a:pt x="5922" y="57716"/>
                  </a:cubicBezTo>
                  <a:cubicBezTo>
                    <a:pt x="6493" y="58274"/>
                    <a:pt x="7076" y="58857"/>
                    <a:pt x="7634" y="59463"/>
                  </a:cubicBezTo>
                  <a:cubicBezTo>
                    <a:pt x="9478" y="61473"/>
                    <a:pt x="14281" y="64647"/>
                    <a:pt x="19180" y="65444"/>
                  </a:cubicBezTo>
                  <a:cubicBezTo>
                    <a:pt x="20108" y="65587"/>
                    <a:pt x="20832" y="65658"/>
                    <a:pt x="21475" y="65658"/>
                  </a:cubicBezTo>
                  <a:cubicBezTo>
                    <a:pt x="25184" y="65658"/>
                    <a:pt x="26790" y="63090"/>
                    <a:pt x="27182" y="56527"/>
                  </a:cubicBezTo>
                  <a:cubicBezTo>
                    <a:pt x="27681" y="48239"/>
                    <a:pt x="27182" y="4043"/>
                    <a:pt x="27182" y="3603"/>
                  </a:cubicBezTo>
                  <a:cubicBezTo>
                    <a:pt x="27182" y="3532"/>
                    <a:pt x="27170" y="3460"/>
                    <a:pt x="27147" y="3401"/>
                  </a:cubicBezTo>
                  <a:cubicBezTo>
                    <a:pt x="26540" y="1761"/>
                    <a:pt x="24946" y="1"/>
                    <a:pt x="222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  <a:effectLst>
              <a:outerShdw blurRad="214313" rotWithShape="0" algn="bl" dir="3180000" dist="47625">
                <a:schemeClr val="dk1">
                  <a:alpha val="91764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645200"/>
            <a:ext cx="3509100" cy="18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1B4E5"/>
              </a:buClr>
              <a:buSzPts val="1700"/>
              <a:buAutoNum type="arabicPeriod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rabicPeriod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alphaLcPeriod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mo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2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716700" y="511025"/>
            <a:ext cx="77106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/>
          <p:nvPr>
            <p:ph type="title"/>
          </p:nvPr>
        </p:nvSpPr>
        <p:spPr>
          <a:xfrm>
            <a:off x="1588600" y="13691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717550" y="2306111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2" type="title"/>
          </p:nvPr>
        </p:nvSpPr>
        <p:spPr>
          <a:xfrm>
            <a:off x="4274850" y="13691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3403800" y="2306111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title"/>
          </p:nvPr>
        </p:nvSpPr>
        <p:spPr>
          <a:xfrm>
            <a:off x="6961100" y="13691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" name="Google Shape;29;p5"/>
          <p:cNvSpPr txBox="1"/>
          <p:nvPr>
            <p:ph idx="5" type="subTitle"/>
          </p:nvPr>
        </p:nvSpPr>
        <p:spPr>
          <a:xfrm>
            <a:off x="6090050" y="2306111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6" type="title"/>
          </p:nvPr>
        </p:nvSpPr>
        <p:spPr>
          <a:xfrm>
            <a:off x="1588600" y="30914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5"/>
          <p:cNvSpPr txBox="1"/>
          <p:nvPr>
            <p:ph idx="7" type="subTitle"/>
          </p:nvPr>
        </p:nvSpPr>
        <p:spPr>
          <a:xfrm>
            <a:off x="717550" y="402129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8" type="title"/>
          </p:nvPr>
        </p:nvSpPr>
        <p:spPr>
          <a:xfrm>
            <a:off x="4274850" y="30914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5"/>
          <p:cNvSpPr txBox="1"/>
          <p:nvPr>
            <p:ph idx="9" type="subTitle"/>
          </p:nvPr>
        </p:nvSpPr>
        <p:spPr>
          <a:xfrm>
            <a:off x="3403800" y="402129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3" type="title"/>
          </p:nvPr>
        </p:nvSpPr>
        <p:spPr>
          <a:xfrm>
            <a:off x="6961100" y="3091400"/>
            <a:ext cx="59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5"/>
          <p:cNvSpPr txBox="1"/>
          <p:nvPr>
            <p:ph idx="14" type="subTitle"/>
          </p:nvPr>
        </p:nvSpPr>
        <p:spPr>
          <a:xfrm>
            <a:off x="6090050" y="4021292"/>
            <a:ext cx="2336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6" type="subTitle"/>
          </p:nvPr>
        </p:nvSpPr>
        <p:spPr>
          <a:xfrm>
            <a:off x="717550" y="1899950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7" type="subTitle"/>
          </p:nvPr>
        </p:nvSpPr>
        <p:spPr>
          <a:xfrm>
            <a:off x="3403800" y="1899950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18" type="subTitle"/>
          </p:nvPr>
        </p:nvSpPr>
        <p:spPr>
          <a:xfrm>
            <a:off x="6090050" y="1899950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0" name="Google Shape;40;p5"/>
          <p:cNvSpPr txBox="1"/>
          <p:nvPr>
            <p:ph idx="19" type="subTitle"/>
          </p:nvPr>
        </p:nvSpPr>
        <p:spPr>
          <a:xfrm>
            <a:off x="717550" y="3620257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1" name="Google Shape;41;p5"/>
          <p:cNvSpPr txBox="1"/>
          <p:nvPr>
            <p:ph idx="20" type="subTitle"/>
          </p:nvPr>
        </p:nvSpPr>
        <p:spPr>
          <a:xfrm>
            <a:off x="3403800" y="3620257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21" type="subTitle"/>
          </p:nvPr>
        </p:nvSpPr>
        <p:spPr>
          <a:xfrm>
            <a:off x="6090050" y="3620257"/>
            <a:ext cx="23364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6"/>
          <p:cNvSpPr txBox="1"/>
          <p:nvPr>
            <p:ph type="title"/>
          </p:nvPr>
        </p:nvSpPr>
        <p:spPr>
          <a:xfrm>
            <a:off x="1886037" y="2161088"/>
            <a:ext cx="53718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1886152" y="2926688"/>
            <a:ext cx="5371800" cy="168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715100" y="2038350"/>
            <a:ext cx="4476300" cy="9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7"/>
          <p:cNvSpPr txBox="1"/>
          <p:nvPr>
            <p:ph idx="2" type="title"/>
          </p:nvPr>
        </p:nvSpPr>
        <p:spPr>
          <a:xfrm>
            <a:off x="905600" y="804425"/>
            <a:ext cx="8412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3" name="Google Shape;53;p7"/>
          <p:cNvSpPr txBox="1"/>
          <p:nvPr>
            <p:ph idx="1" type="subTitle"/>
          </p:nvPr>
        </p:nvSpPr>
        <p:spPr>
          <a:xfrm>
            <a:off x="715100" y="2830925"/>
            <a:ext cx="44763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4" name="Google Shape;54;p7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/>
          <p:nvPr/>
        </p:nvSpPr>
        <p:spPr>
          <a:xfrm>
            <a:off x="399600" y="32220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720000" y="1752600"/>
            <a:ext cx="3966300" cy="19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9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1226822" y="3016275"/>
            <a:ext cx="2028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2" type="subTitle"/>
          </p:nvPr>
        </p:nvSpPr>
        <p:spPr>
          <a:xfrm>
            <a:off x="1226822" y="3598699"/>
            <a:ext cx="20289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9"/>
          <p:cNvSpPr txBox="1"/>
          <p:nvPr>
            <p:ph idx="3" type="subTitle"/>
          </p:nvPr>
        </p:nvSpPr>
        <p:spPr>
          <a:xfrm>
            <a:off x="3557550" y="3598699"/>
            <a:ext cx="20289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4" type="subTitle"/>
          </p:nvPr>
        </p:nvSpPr>
        <p:spPr>
          <a:xfrm>
            <a:off x="5888278" y="3598699"/>
            <a:ext cx="20289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7" name="Google Shape;67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8" name="Google Shape;68;p9"/>
          <p:cNvSpPr txBox="1"/>
          <p:nvPr>
            <p:ph idx="5" type="subTitle"/>
          </p:nvPr>
        </p:nvSpPr>
        <p:spPr>
          <a:xfrm>
            <a:off x="3557550" y="3016275"/>
            <a:ext cx="2028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9" name="Google Shape;69;p9"/>
          <p:cNvSpPr txBox="1"/>
          <p:nvPr>
            <p:ph idx="6" type="subTitle"/>
          </p:nvPr>
        </p:nvSpPr>
        <p:spPr>
          <a:xfrm>
            <a:off x="5888278" y="3016275"/>
            <a:ext cx="20289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BLANK_1_1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000612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" name="Google Shape;73;p10"/>
          <p:cNvSpPr/>
          <p:nvPr/>
        </p:nvSpPr>
        <p:spPr>
          <a:xfrm>
            <a:off x="399300" y="323850"/>
            <a:ext cx="8344800" cy="449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71438" rotWithShape="0" algn="bl" dir="4200000" dist="19050">
              <a:schemeClr val="dk1">
                <a:alpha val="8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05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●"/>
              <a:defRPr b="0" i="0" sz="1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○"/>
              <a:defRPr b="0" i="0" sz="1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■"/>
              <a:defRPr b="0" i="0" sz="1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●"/>
              <a:defRPr b="0" i="0" sz="1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○"/>
              <a:defRPr b="0" i="0" sz="1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■"/>
              <a:defRPr b="0" i="0" sz="1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●"/>
              <a:defRPr b="0" i="0" sz="1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○"/>
              <a:defRPr b="0" i="0" sz="1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Char char="■"/>
              <a:defRPr b="0" i="0" sz="120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5.png"/><Relationship Id="rId5" Type="http://schemas.openxmlformats.org/officeDocument/2006/relationships/image" Target="../media/image3.png"/><Relationship Id="rId6" Type="http://schemas.openxmlformats.org/officeDocument/2006/relationships/hyperlink" Target="http://www.youtube.com/watch?v=NYzgpUtBhPM" TargetMode="External"/><Relationship Id="rId7" Type="http://schemas.openxmlformats.org/officeDocument/2006/relationships/image" Target="../media/image5.jpg"/><Relationship Id="rId8" Type="http://schemas.openxmlformats.org/officeDocument/2006/relationships/hyperlink" Target="http://www.youtube.com/watch?v=NYzgpUtBhP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"/>
          <p:cNvSpPr txBox="1"/>
          <p:nvPr>
            <p:ph type="ctrTitle"/>
          </p:nvPr>
        </p:nvSpPr>
        <p:spPr>
          <a:xfrm>
            <a:off x="715100" y="537550"/>
            <a:ext cx="7357200" cy="291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6400"/>
              <a:t>Bayes babes:</a:t>
            </a:r>
            <a:endParaRPr i="1" sz="6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400"/>
              <a:t>Exploring the switching observer model</a:t>
            </a:r>
            <a:endParaRPr sz="6400"/>
          </a:p>
        </p:txBody>
      </p:sp>
      <p:sp>
        <p:nvSpPr>
          <p:cNvPr id="253" name="Google Shape;253;p32"/>
          <p:cNvSpPr txBox="1"/>
          <p:nvPr>
            <p:ph idx="1" type="subTitle"/>
          </p:nvPr>
        </p:nvSpPr>
        <p:spPr>
          <a:xfrm>
            <a:off x="624550" y="3893950"/>
            <a:ext cx="6440700" cy="6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Laquitaine, S., &amp; Gardner, J. L. (2017). A Switching Observer for Human Perceptual Estimation. </a:t>
            </a:r>
            <a:r>
              <a:rPr i="1" lang="en-GB" sz="11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Neuron</a:t>
            </a:r>
            <a:r>
              <a:rPr lang="en-GB" sz="11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i="1" lang="en-GB" sz="11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97</a:t>
            </a:r>
            <a:r>
              <a:rPr lang="en-GB" sz="1100">
                <a:solidFill>
                  <a:srgbClr val="C2C2C2"/>
                </a:solidFill>
                <a:latin typeface="Arial"/>
                <a:ea typeface="Arial"/>
                <a:cs typeface="Arial"/>
                <a:sym typeface="Arial"/>
              </a:rPr>
              <a:t>(2), 462-474.e6. https://doi.org/10.1016/j.neuron.2017.12.011</a:t>
            </a:r>
            <a:endParaRPr sz="1100">
              <a:solidFill>
                <a:srgbClr val="C2C2C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1"/>
          <p:cNvSpPr/>
          <p:nvPr/>
        </p:nvSpPr>
        <p:spPr>
          <a:xfrm rot="-8172408">
            <a:off x="4442526" y="2353613"/>
            <a:ext cx="856143" cy="850225"/>
          </a:xfrm>
          <a:prstGeom prst="leftUpArrow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365" name="Google Shape;36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Hidden Markov Models Refresher</a:t>
            </a:r>
            <a:endParaRPr/>
          </a:p>
        </p:txBody>
      </p:sp>
      <p:pic>
        <p:nvPicPr>
          <p:cNvPr descr="A diagram with lines and numbers&#10;&#10;Description automatically generated" id="366" name="Google Shape;3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788" y="2762275"/>
            <a:ext cx="2011129" cy="164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1"/>
          <p:cNvSpPr txBox="1"/>
          <p:nvPr/>
        </p:nvSpPr>
        <p:spPr>
          <a:xfrm>
            <a:off x="5418850" y="1737375"/>
            <a:ext cx="18600" cy="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grpSp>
        <p:nvGrpSpPr>
          <p:cNvPr id="368" name="Google Shape;368;p41"/>
          <p:cNvGrpSpPr/>
          <p:nvPr/>
        </p:nvGrpSpPr>
        <p:grpSpPr>
          <a:xfrm>
            <a:off x="3482150" y="2762276"/>
            <a:ext cx="1005300" cy="974400"/>
            <a:chOff x="803850" y="3785176"/>
            <a:chExt cx="1005300" cy="974400"/>
          </a:xfrm>
        </p:grpSpPr>
        <p:sp>
          <p:nvSpPr>
            <p:cNvPr id="369" name="Google Shape;369;p41"/>
            <p:cNvSpPr/>
            <p:nvPr/>
          </p:nvSpPr>
          <p:spPr>
            <a:xfrm>
              <a:off x="803850" y="3785176"/>
              <a:ext cx="1005300" cy="9744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41"/>
            <p:cNvSpPr txBox="1"/>
            <p:nvPr/>
          </p:nvSpPr>
          <p:spPr>
            <a:xfrm>
              <a:off x="803850" y="4058638"/>
              <a:ext cx="10053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>
                  <a:solidFill>
                    <a:schemeClr val="lt1"/>
                  </a:solidFill>
                  <a:latin typeface="Alata"/>
                  <a:ea typeface="Alata"/>
                  <a:cs typeface="Alata"/>
                  <a:sym typeface="Alata"/>
                </a:rPr>
                <a:t>State One</a:t>
              </a:r>
              <a:r>
                <a:rPr lang="en-GB">
                  <a:solidFill>
                    <a:schemeClr val="dk1"/>
                  </a:solidFill>
                  <a:latin typeface="Alata"/>
                  <a:ea typeface="Alata"/>
                  <a:cs typeface="Alata"/>
                  <a:sym typeface="Alata"/>
                </a:rPr>
                <a:t> </a:t>
              </a:r>
              <a:endParaRPr b="0" i="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</p:grpSp>
      <p:grpSp>
        <p:nvGrpSpPr>
          <p:cNvPr id="371" name="Google Shape;371;p41"/>
          <p:cNvGrpSpPr/>
          <p:nvPr/>
        </p:nvGrpSpPr>
        <p:grpSpPr>
          <a:xfrm>
            <a:off x="5282678" y="2762276"/>
            <a:ext cx="1066150" cy="974400"/>
            <a:chOff x="2644953" y="3785176"/>
            <a:chExt cx="1066150" cy="974400"/>
          </a:xfrm>
        </p:grpSpPr>
        <p:sp>
          <p:nvSpPr>
            <p:cNvPr id="372" name="Google Shape;372;p41"/>
            <p:cNvSpPr/>
            <p:nvPr/>
          </p:nvSpPr>
          <p:spPr>
            <a:xfrm>
              <a:off x="2644953" y="3785176"/>
              <a:ext cx="1005300" cy="9744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1"/>
            <p:cNvSpPr txBox="1"/>
            <p:nvPr/>
          </p:nvSpPr>
          <p:spPr>
            <a:xfrm>
              <a:off x="2705803" y="4081575"/>
              <a:ext cx="1005300" cy="4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30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-GB">
                  <a:solidFill>
                    <a:schemeClr val="lt1"/>
                  </a:solidFill>
                  <a:latin typeface="Alata"/>
                  <a:ea typeface="Alata"/>
                  <a:cs typeface="Alata"/>
                  <a:sym typeface="Alata"/>
                </a:rPr>
                <a:t>State Two</a:t>
              </a:r>
              <a:r>
                <a:rPr lang="en-GB">
                  <a:solidFill>
                    <a:schemeClr val="dk1"/>
                  </a:solidFill>
                  <a:latin typeface="Alata"/>
                  <a:ea typeface="Alata"/>
                  <a:cs typeface="Alata"/>
                  <a:sym typeface="Alata"/>
                </a:rPr>
                <a:t> </a:t>
              </a:r>
              <a:endParaRPr b="0" i="0" u="none" cap="none" strike="noStrike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endParaRPr>
            </a:p>
          </p:txBody>
        </p:sp>
      </p:grpSp>
      <p:grpSp>
        <p:nvGrpSpPr>
          <p:cNvPr id="374" name="Google Shape;374;p41"/>
          <p:cNvGrpSpPr/>
          <p:nvPr/>
        </p:nvGrpSpPr>
        <p:grpSpPr>
          <a:xfrm>
            <a:off x="3737797" y="1424850"/>
            <a:ext cx="2265600" cy="930300"/>
            <a:chOff x="1059510" y="2498025"/>
            <a:chExt cx="2265600" cy="930300"/>
          </a:xfrm>
        </p:grpSpPr>
        <p:grpSp>
          <p:nvGrpSpPr>
            <p:cNvPr id="375" name="Google Shape;375;p41"/>
            <p:cNvGrpSpPr/>
            <p:nvPr/>
          </p:nvGrpSpPr>
          <p:grpSpPr>
            <a:xfrm>
              <a:off x="1059510" y="2498025"/>
              <a:ext cx="2265600" cy="930300"/>
              <a:chOff x="1059510" y="2498025"/>
              <a:chExt cx="2265600" cy="930300"/>
            </a:xfrm>
          </p:grpSpPr>
          <p:sp>
            <p:nvSpPr>
              <p:cNvPr id="376" name="Google Shape;376;p41"/>
              <p:cNvSpPr/>
              <p:nvPr/>
            </p:nvSpPr>
            <p:spPr>
              <a:xfrm>
                <a:off x="1059510" y="2498025"/>
                <a:ext cx="2265600" cy="930300"/>
              </a:xfrm>
              <a:prstGeom prst="round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1"/>
              <p:cNvSpPr txBox="1"/>
              <p:nvPr/>
            </p:nvSpPr>
            <p:spPr>
              <a:xfrm>
                <a:off x="1084710" y="2571750"/>
                <a:ext cx="2215200" cy="7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b="1" lang="en-GB" sz="1900">
                    <a:solidFill>
                      <a:schemeClr val="dk1"/>
                    </a:solidFill>
                    <a:latin typeface="Alata"/>
                    <a:ea typeface="Alata"/>
                    <a:cs typeface="Alata"/>
                    <a:sym typeface="Alata"/>
                  </a:rPr>
                  <a:t>DATA SET </a:t>
                </a:r>
                <a:endParaRPr b="1" i="0" sz="1900" u="none" cap="none" strike="noStrike">
                  <a:solidFill>
                    <a:schemeClr val="dk1"/>
                  </a:solidFill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</p:grpSp>
        <p:grpSp>
          <p:nvGrpSpPr>
            <p:cNvPr id="378" name="Google Shape;378;p41"/>
            <p:cNvGrpSpPr/>
            <p:nvPr/>
          </p:nvGrpSpPr>
          <p:grpSpPr>
            <a:xfrm>
              <a:off x="1269147" y="3025725"/>
              <a:ext cx="1846325" cy="229800"/>
              <a:chOff x="1320025" y="3036175"/>
              <a:chExt cx="1846325" cy="229800"/>
            </a:xfrm>
          </p:grpSpPr>
          <p:sp>
            <p:nvSpPr>
              <p:cNvPr id="379" name="Google Shape;379;p41"/>
              <p:cNvSpPr/>
              <p:nvPr/>
            </p:nvSpPr>
            <p:spPr>
              <a:xfrm>
                <a:off x="1320025" y="3036175"/>
                <a:ext cx="262800" cy="2298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380" name="Google Shape;380;p41"/>
              <p:cNvSpPr/>
              <p:nvPr/>
            </p:nvSpPr>
            <p:spPr>
              <a:xfrm>
                <a:off x="1715906" y="3036175"/>
                <a:ext cx="262800" cy="2298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381" name="Google Shape;381;p41"/>
              <p:cNvSpPr/>
              <p:nvPr/>
            </p:nvSpPr>
            <p:spPr>
              <a:xfrm>
                <a:off x="2111788" y="3036175"/>
                <a:ext cx="262800" cy="2298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382" name="Google Shape;382;p41"/>
              <p:cNvSpPr/>
              <p:nvPr/>
            </p:nvSpPr>
            <p:spPr>
              <a:xfrm>
                <a:off x="2507669" y="3036175"/>
                <a:ext cx="262800" cy="2298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383" name="Google Shape;383;p41"/>
              <p:cNvSpPr/>
              <p:nvPr/>
            </p:nvSpPr>
            <p:spPr>
              <a:xfrm>
                <a:off x="2903550" y="3036175"/>
                <a:ext cx="262800" cy="229800"/>
              </a:xfrm>
              <a:prstGeom prst="ellipse">
                <a:avLst/>
              </a:prstGeom>
              <a:solidFill>
                <a:schemeClr val="dk1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</p:grpSp>
      </p:grpSp>
      <p:grpSp>
        <p:nvGrpSpPr>
          <p:cNvPr id="384" name="Google Shape;384;p41"/>
          <p:cNvGrpSpPr/>
          <p:nvPr/>
        </p:nvGrpSpPr>
        <p:grpSpPr>
          <a:xfrm>
            <a:off x="3947425" y="1894525"/>
            <a:ext cx="1846325" cy="287338"/>
            <a:chOff x="1319850" y="1776500"/>
            <a:chExt cx="1846325" cy="287338"/>
          </a:xfrm>
        </p:grpSpPr>
        <p:sp>
          <p:nvSpPr>
            <p:cNvPr id="385" name="Google Shape;385;p41"/>
            <p:cNvSpPr/>
            <p:nvPr/>
          </p:nvSpPr>
          <p:spPr>
            <a:xfrm>
              <a:off x="2111613" y="1834038"/>
              <a:ext cx="262800" cy="229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ata"/>
                <a:ea typeface="Alata"/>
                <a:cs typeface="Alata"/>
                <a:sym typeface="Alata"/>
              </a:endParaRPr>
            </a:p>
          </p:txBody>
        </p:sp>
        <p:sp>
          <p:nvSpPr>
            <p:cNvPr id="386" name="Google Shape;386;p41"/>
            <p:cNvSpPr/>
            <p:nvPr/>
          </p:nvSpPr>
          <p:spPr>
            <a:xfrm>
              <a:off x="2507494" y="1834038"/>
              <a:ext cx="262800" cy="229800"/>
            </a:xfrm>
            <a:prstGeom prst="ellipse">
              <a:avLst/>
            </a:prstGeom>
            <a:solidFill>
              <a:srgbClr val="CBFFFF">
                <a:alpha val="96080"/>
              </a:srgbClr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ata"/>
                <a:ea typeface="Alata"/>
                <a:cs typeface="Alata"/>
                <a:sym typeface="Alata"/>
              </a:endParaRPr>
            </a:p>
          </p:txBody>
        </p:sp>
        <p:sp>
          <p:nvSpPr>
            <p:cNvPr id="387" name="Google Shape;387;p41"/>
            <p:cNvSpPr/>
            <p:nvPr/>
          </p:nvSpPr>
          <p:spPr>
            <a:xfrm>
              <a:off x="2903375" y="1834038"/>
              <a:ext cx="262800" cy="229800"/>
            </a:xfrm>
            <a:prstGeom prst="ellipse">
              <a:avLst/>
            </a:prstGeom>
            <a:solidFill>
              <a:schemeClr val="dk2"/>
            </a:solidFill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Alata"/>
                <a:ea typeface="Alata"/>
                <a:cs typeface="Alata"/>
                <a:sym typeface="Alata"/>
              </a:endParaRPr>
            </a:p>
          </p:txBody>
        </p:sp>
        <p:grpSp>
          <p:nvGrpSpPr>
            <p:cNvPr id="388" name="Google Shape;388;p41"/>
            <p:cNvGrpSpPr/>
            <p:nvPr/>
          </p:nvGrpSpPr>
          <p:grpSpPr>
            <a:xfrm>
              <a:off x="1319850" y="1776500"/>
              <a:ext cx="262800" cy="287338"/>
              <a:chOff x="1319850" y="1776500"/>
              <a:chExt cx="262800" cy="287338"/>
            </a:xfrm>
          </p:grpSpPr>
          <p:sp>
            <p:nvSpPr>
              <p:cNvPr id="389" name="Google Shape;389;p41"/>
              <p:cNvSpPr/>
              <p:nvPr/>
            </p:nvSpPr>
            <p:spPr>
              <a:xfrm>
                <a:off x="1319850" y="1834038"/>
                <a:ext cx="262800" cy="229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390" name="Google Shape;390;p41"/>
              <p:cNvSpPr txBox="1"/>
              <p:nvPr/>
            </p:nvSpPr>
            <p:spPr>
              <a:xfrm>
                <a:off x="1319875" y="1776500"/>
                <a:ext cx="181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</a:t>
                </a:r>
                <a:endParaRPr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grpSp>
          <p:nvGrpSpPr>
            <p:cNvPr id="391" name="Google Shape;391;p41"/>
            <p:cNvGrpSpPr/>
            <p:nvPr/>
          </p:nvGrpSpPr>
          <p:grpSpPr>
            <a:xfrm>
              <a:off x="1715731" y="1776500"/>
              <a:ext cx="262800" cy="287338"/>
              <a:chOff x="1715731" y="1776500"/>
              <a:chExt cx="262800" cy="287338"/>
            </a:xfrm>
          </p:grpSpPr>
          <p:sp>
            <p:nvSpPr>
              <p:cNvPr id="392" name="Google Shape;392;p41"/>
              <p:cNvSpPr/>
              <p:nvPr/>
            </p:nvSpPr>
            <p:spPr>
              <a:xfrm>
                <a:off x="1715731" y="1834038"/>
                <a:ext cx="262800" cy="229800"/>
              </a:xfrm>
              <a:prstGeom prst="ellipse">
                <a:avLst/>
              </a:prstGeom>
              <a:solidFill>
                <a:schemeClr val="lt2"/>
              </a:solidFill>
              <a:ln cap="flat" cmpd="sng" w="9525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Alata"/>
                  <a:ea typeface="Alata"/>
                  <a:cs typeface="Alata"/>
                  <a:sym typeface="Alata"/>
                </a:endParaRPr>
              </a:p>
            </p:txBody>
          </p:sp>
          <p:sp>
            <p:nvSpPr>
              <p:cNvPr id="393" name="Google Shape;393;p41"/>
              <p:cNvSpPr txBox="1"/>
              <p:nvPr/>
            </p:nvSpPr>
            <p:spPr>
              <a:xfrm>
                <a:off x="1715738" y="1776500"/>
                <a:ext cx="181500" cy="22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1200">
                    <a:solidFill>
                      <a:schemeClr val="lt1"/>
                    </a:solidFill>
                    <a:latin typeface="Courier New"/>
                    <a:ea typeface="Courier New"/>
                    <a:cs typeface="Courier New"/>
                    <a:sym typeface="Courier New"/>
                  </a:rPr>
                  <a:t>1</a:t>
                </a:r>
                <a:endParaRPr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endParaRPr>
              </a:p>
            </p:txBody>
          </p:sp>
        </p:grpSp>
        <p:sp>
          <p:nvSpPr>
            <p:cNvPr id="394" name="Google Shape;394;p41"/>
            <p:cNvSpPr txBox="1"/>
            <p:nvPr/>
          </p:nvSpPr>
          <p:spPr>
            <a:xfrm>
              <a:off x="2507513" y="1776500"/>
              <a:ext cx="1815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</a:t>
              </a:r>
              <a:endParaRPr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95" name="Google Shape;395;p41"/>
            <p:cNvSpPr txBox="1"/>
            <p:nvPr/>
          </p:nvSpPr>
          <p:spPr>
            <a:xfrm>
              <a:off x="2111625" y="1776500"/>
              <a:ext cx="1815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396" name="Google Shape;396;p41"/>
            <p:cNvSpPr txBox="1"/>
            <p:nvPr/>
          </p:nvSpPr>
          <p:spPr>
            <a:xfrm>
              <a:off x="2903375" y="1776500"/>
              <a:ext cx="181500" cy="2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>
                  <a:solidFill>
                    <a:schemeClr val="lt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2</a:t>
              </a:r>
              <a:endParaRPr sz="12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</p:grpSp>
      <p:sp>
        <p:nvSpPr>
          <p:cNvPr id="397" name="Google Shape;397;p41"/>
          <p:cNvSpPr txBox="1"/>
          <p:nvPr>
            <p:ph idx="1" type="body"/>
          </p:nvPr>
        </p:nvSpPr>
        <p:spPr>
          <a:xfrm>
            <a:off x="310850" y="1270675"/>
            <a:ext cx="30090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Switching between latent states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States have unique distributions</a:t>
            </a:r>
            <a:endParaRPr sz="1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grpSp>
        <p:nvGrpSpPr>
          <p:cNvPr id="398" name="Google Shape;398;p41"/>
          <p:cNvGrpSpPr/>
          <p:nvPr/>
        </p:nvGrpSpPr>
        <p:grpSpPr>
          <a:xfrm>
            <a:off x="6865994" y="2917434"/>
            <a:ext cx="1846304" cy="1935570"/>
            <a:chOff x="-5354075" y="3691800"/>
            <a:chExt cx="1207050" cy="1223650"/>
          </a:xfrm>
        </p:grpSpPr>
        <p:sp>
          <p:nvSpPr>
            <p:cNvPr id="399" name="Google Shape;399;p41"/>
            <p:cNvSpPr/>
            <p:nvPr/>
          </p:nvSpPr>
          <p:spPr>
            <a:xfrm>
              <a:off x="-5225300" y="4019350"/>
              <a:ext cx="121150" cy="187250"/>
            </a:xfrm>
            <a:custGeom>
              <a:rect b="b" l="l" r="r" t="t"/>
              <a:pathLst>
                <a:path extrusionOk="0" h="7490" w="4846">
                  <a:moveTo>
                    <a:pt x="4740" y="95"/>
                  </a:moveTo>
                  <a:lnTo>
                    <a:pt x="4740" y="6710"/>
                  </a:lnTo>
                  <a:cubicBezTo>
                    <a:pt x="4740" y="7089"/>
                    <a:pt x="4434" y="7395"/>
                    <a:pt x="4055" y="7395"/>
                  </a:cubicBezTo>
                  <a:lnTo>
                    <a:pt x="780" y="7395"/>
                  </a:lnTo>
                  <a:cubicBezTo>
                    <a:pt x="400" y="7395"/>
                    <a:pt x="95" y="7089"/>
                    <a:pt x="95" y="6710"/>
                  </a:cubicBezTo>
                  <a:lnTo>
                    <a:pt x="95" y="4993"/>
                  </a:lnTo>
                  <a:cubicBezTo>
                    <a:pt x="379" y="4877"/>
                    <a:pt x="569" y="4603"/>
                    <a:pt x="569" y="4287"/>
                  </a:cubicBezTo>
                  <a:cubicBezTo>
                    <a:pt x="569" y="3982"/>
                    <a:pt x="379" y="3697"/>
                    <a:pt x="95" y="3582"/>
                  </a:cubicBezTo>
                  <a:lnTo>
                    <a:pt x="95" y="780"/>
                  </a:lnTo>
                  <a:cubicBezTo>
                    <a:pt x="95" y="401"/>
                    <a:pt x="400" y="95"/>
                    <a:pt x="780" y="95"/>
                  </a:cubicBezTo>
                  <a:lnTo>
                    <a:pt x="2433" y="95"/>
                  </a:lnTo>
                  <a:cubicBezTo>
                    <a:pt x="2517" y="233"/>
                    <a:pt x="2675" y="317"/>
                    <a:pt x="2833" y="317"/>
                  </a:cubicBezTo>
                  <a:cubicBezTo>
                    <a:pt x="3002" y="317"/>
                    <a:pt x="3149" y="233"/>
                    <a:pt x="3244" y="95"/>
                  </a:cubicBezTo>
                  <a:close/>
                  <a:moveTo>
                    <a:pt x="780" y="1"/>
                  </a:moveTo>
                  <a:cubicBezTo>
                    <a:pt x="347" y="1"/>
                    <a:pt x="0" y="348"/>
                    <a:pt x="0" y="780"/>
                  </a:cubicBezTo>
                  <a:lnTo>
                    <a:pt x="0" y="3655"/>
                  </a:lnTo>
                  <a:lnTo>
                    <a:pt x="31" y="3666"/>
                  </a:lnTo>
                  <a:cubicBezTo>
                    <a:pt x="295" y="3761"/>
                    <a:pt x="474" y="4013"/>
                    <a:pt x="474" y="4287"/>
                  </a:cubicBezTo>
                  <a:cubicBezTo>
                    <a:pt x="474" y="4572"/>
                    <a:pt x="295" y="4825"/>
                    <a:pt x="31" y="4919"/>
                  </a:cubicBezTo>
                  <a:lnTo>
                    <a:pt x="0" y="4930"/>
                  </a:lnTo>
                  <a:lnTo>
                    <a:pt x="0" y="6710"/>
                  </a:lnTo>
                  <a:cubicBezTo>
                    <a:pt x="0" y="7142"/>
                    <a:pt x="347" y="7489"/>
                    <a:pt x="780" y="7489"/>
                  </a:cubicBezTo>
                  <a:lnTo>
                    <a:pt x="4055" y="7489"/>
                  </a:lnTo>
                  <a:cubicBezTo>
                    <a:pt x="4487" y="7489"/>
                    <a:pt x="4845" y="7142"/>
                    <a:pt x="4845" y="6710"/>
                  </a:cubicBezTo>
                  <a:lnTo>
                    <a:pt x="4845" y="1"/>
                  </a:lnTo>
                  <a:lnTo>
                    <a:pt x="3181" y="1"/>
                  </a:lnTo>
                  <a:lnTo>
                    <a:pt x="3170" y="22"/>
                  </a:lnTo>
                  <a:cubicBezTo>
                    <a:pt x="3107" y="148"/>
                    <a:pt x="2970" y="222"/>
                    <a:pt x="2833" y="222"/>
                  </a:cubicBezTo>
                  <a:cubicBezTo>
                    <a:pt x="2697" y="222"/>
                    <a:pt x="2570" y="148"/>
                    <a:pt x="2507" y="22"/>
                  </a:cubicBezTo>
                  <a:lnTo>
                    <a:pt x="248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-4510425" y="3838725"/>
              <a:ext cx="82475" cy="112725"/>
            </a:xfrm>
            <a:custGeom>
              <a:rect b="b" l="l" r="r" t="t"/>
              <a:pathLst>
                <a:path extrusionOk="0" h="4509" w="3299">
                  <a:moveTo>
                    <a:pt x="2508" y="106"/>
                  </a:moveTo>
                  <a:cubicBezTo>
                    <a:pt x="2887" y="106"/>
                    <a:pt x="3193" y="411"/>
                    <a:pt x="3193" y="790"/>
                  </a:cubicBezTo>
                  <a:lnTo>
                    <a:pt x="3193" y="3718"/>
                  </a:lnTo>
                  <a:cubicBezTo>
                    <a:pt x="3193" y="4097"/>
                    <a:pt x="2887" y="4403"/>
                    <a:pt x="2508" y="4403"/>
                  </a:cubicBezTo>
                  <a:lnTo>
                    <a:pt x="780" y="4403"/>
                  </a:lnTo>
                  <a:cubicBezTo>
                    <a:pt x="412" y="4403"/>
                    <a:pt x="106" y="4097"/>
                    <a:pt x="106" y="3718"/>
                  </a:cubicBezTo>
                  <a:lnTo>
                    <a:pt x="106" y="106"/>
                  </a:lnTo>
                  <a:close/>
                  <a:moveTo>
                    <a:pt x="1" y="0"/>
                  </a:moveTo>
                  <a:lnTo>
                    <a:pt x="1" y="3718"/>
                  </a:lnTo>
                  <a:cubicBezTo>
                    <a:pt x="1" y="4150"/>
                    <a:pt x="359" y="4508"/>
                    <a:pt x="780" y="4508"/>
                  </a:cubicBezTo>
                  <a:lnTo>
                    <a:pt x="2508" y="4508"/>
                  </a:lnTo>
                  <a:cubicBezTo>
                    <a:pt x="2940" y="4508"/>
                    <a:pt x="3298" y="4150"/>
                    <a:pt x="3298" y="3718"/>
                  </a:cubicBezTo>
                  <a:lnTo>
                    <a:pt x="3298" y="790"/>
                  </a:lnTo>
                  <a:cubicBezTo>
                    <a:pt x="3298" y="359"/>
                    <a:pt x="2940" y="0"/>
                    <a:pt x="250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1"/>
            <p:cNvSpPr/>
            <p:nvPr/>
          </p:nvSpPr>
          <p:spPr>
            <a:xfrm>
              <a:off x="-4529900" y="4685550"/>
              <a:ext cx="109300" cy="51100"/>
            </a:xfrm>
            <a:custGeom>
              <a:rect b="b" l="l" r="r" t="t"/>
              <a:pathLst>
                <a:path extrusionOk="0" h="2044" w="4372">
                  <a:moveTo>
                    <a:pt x="0" y="1"/>
                  </a:moveTo>
                  <a:cubicBezTo>
                    <a:pt x="0" y="32"/>
                    <a:pt x="11" y="74"/>
                    <a:pt x="22" y="106"/>
                  </a:cubicBezTo>
                  <a:lnTo>
                    <a:pt x="2107" y="106"/>
                  </a:lnTo>
                  <a:cubicBezTo>
                    <a:pt x="2212" y="411"/>
                    <a:pt x="2507" y="622"/>
                    <a:pt x="2834" y="622"/>
                  </a:cubicBezTo>
                  <a:cubicBezTo>
                    <a:pt x="3160" y="622"/>
                    <a:pt x="3455" y="411"/>
                    <a:pt x="3561" y="106"/>
                  </a:cubicBezTo>
                  <a:lnTo>
                    <a:pt x="4277" y="106"/>
                  </a:lnTo>
                  <a:lnTo>
                    <a:pt x="4277" y="1265"/>
                  </a:lnTo>
                  <a:cubicBezTo>
                    <a:pt x="4277" y="1633"/>
                    <a:pt x="3972" y="1949"/>
                    <a:pt x="3593" y="1949"/>
                  </a:cubicBezTo>
                  <a:lnTo>
                    <a:pt x="1707" y="1949"/>
                  </a:lnTo>
                  <a:lnTo>
                    <a:pt x="1886" y="2044"/>
                  </a:lnTo>
                  <a:lnTo>
                    <a:pt x="3593" y="2044"/>
                  </a:lnTo>
                  <a:cubicBezTo>
                    <a:pt x="4024" y="2044"/>
                    <a:pt x="4372" y="1696"/>
                    <a:pt x="4372" y="1265"/>
                  </a:cubicBezTo>
                  <a:lnTo>
                    <a:pt x="4372" y="1"/>
                  </a:lnTo>
                  <a:lnTo>
                    <a:pt x="3487" y="1"/>
                  </a:lnTo>
                  <a:lnTo>
                    <a:pt x="3476" y="43"/>
                  </a:lnTo>
                  <a:cubicBezTo>
                    <a:pt x="3392" y="327"/>
                    <a:pt x="3129" y="516"/>
                    <a:pt x="2834" y="516"/>
                  </a:cubicBezTo>
                  <a:cubicBezTo>
                    <a:pt x="2539" y="516"/>
                    <a:pt x="2276" y="327"/>
                    <a:pt x="2191" y="43"/>
                  </a:cubicBezTo>
                  <a:lnTo>
                    <a:pt x="218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1"/>
            <p:cNvSpPr/>
            <p:nvPr/>
          </p:nvSpPr>
          <p:spPr>
            <a:xfrm>
              <a:off x="-4410875" y="4649475"/>
              <a:ext cx="181975" cy="161175"/>
            </a:xfrm>
            <a:custGeom>
              <a:rect b="b" l="l" r="r" t="t"/>
              <a:pathLst>
                <a:path extrusionOk="0" h="6447" w="7279">
                  <a:moveTo>
                    <a:pt x="6499" y="95"/>
                  </a:moveTo>
                  <a:cubicBezTo>
                    <a:pt x="6878" y="95"/>
                    <a:pt x="7183" y="400"/>
                    <a:pt x="7183" y="780"/>
                  </a:cubicBezTo>
                  <a:lnTo>
                    <a:pt x="7183" y="5667"/>
                  </a:lnTo>
                  <a:cubicBezTo>
                    <a:pt x="7183" y="5983"/>
                    <a:pt x="6963" y="6257"/>
                    <a:pt x="6647" y="6331"/>
                  </a:cubicBezTo>
                  <a:cubicBezTo>
                    <a:pt x="6562" y="6214"/>
                    <a:pt x="6425" y="6141"/>
                    <a:pt x="6268" y="6141"/>
                  </a:cubicBezTo>
                  <a:cubicBezTo>
                    <a:pt x="6109" y="6141"/>
                    <a:pt x="5973" y="6225"/>
                    <a:pt x="5877" y="6352"/>
                  </a:cubicBezTo>
                  <a:lnTo>
                    <a:pt x="5551" y="6352"/>
                  </a:lnTo>
                  <a:cubicBezTo>
                    <a:pt x="5182" y="6352"/>
                    <a:pt x="4866" y="6046"/>
                    <a:pt x="4866" y="5667"/>
                  </a:cubicBezTo>
                  <a:lnTo>
                    <a:pt x="4866" y="2233"/>
                  </a:lnTo>
                  <a:cubicBezTo>
                    <a:pt x="4866" y="1528"/>
                    <a:pt x="4298" y="959"/>
                    <a:pt x="3602" y="959"/>
                  </a:cubicBezTo>
                  <a:lnTo>
                    <a:pt x="106" y="959"/>
                  </a:lnTo>
                  <a:lnTo>
                    <a:pt x="106" y="780"/>
                  </a:lnTo>
                  <a:cubicBezTo>
                    <a:pt x="106" y="400"/>
                    <a:pt x="411" y="95"/>
                    <a:pt x="791" y="95"/>
                  </a:cubicBezTo>
                  <a:close/>
                  <a:moveTo>
                    <a:pt x="791" y="0"/>
                  </a:moveTo>
                  <a:cubicBezTo>
                    <a:pt x="358" y="0"/>
                    <a:pt x="0" y="348"/>
                    <a:pt x="0" y="780"/>
                  </a:cubicBezTo>
                  <a:lnTo>
                    <a:pt x="0" y="1053"/>
                  </a:lnTo>
                  <a:lnTo>
                    <a:pt x="3602" y="1053"/>
                  </a:lnTo>
                  <a:cubicBezTo>
                    <a:pt x="4245" y="1053"/>
                    <a:pt x="4772" y="1580"/>
                    <a:pt x="4772" y="2233"/>
                  </a:cubicBezTo>
                  <a:lnTo>
                    <a:pt x="4772" y="5667"/>
                  </a:lnTo>
                  <a:cubicBezTo>
                    <a:pt x="4772" y="6099"/>
                    <a:pt x="5119" y="6446"/>
                    <a:pt x="5551" y="6446"/>
                  </a:cubicBezTo>
                  <a:lnTo>
                    <a:pt x="5931" y="6446"/>
                  </a:lnTo>
                  <a:lnTo>
                    <a:pt x="5952" y="6425"/>
                  </a:lnTo>
                  <a:cubicBezTo>
                    <a:pt x="6015" y="6310"/>
                    <a:pt x="6141" y="6246"/>
                    <a:pt x="6268" y="6246"/>
                  </a:cubicBezTo>
                  <a:cubicBezTo>
                    <a:pt x="6394" y="6246"/>
                    <a:pt x="6520" y="6310"/>
                    <a:pt x="6594" y="6415"/>
                  </a:cubicBezTo>
                  <a:lnTo>
                    <a:pt x="6605" y="6436"/>
                  </a:lnTo>
                  <a:lnTo>
                    <a:pt x="6636" y="6436"/>
                  </a:lnTo>
                  <a:cubicBezTo>
                    <a:pt x="7015" y="6362"/>
                    <a:pt x="7279" y="6046"/>
                    <a:pt x="7279" y="5667"/>
                  </a:cubicBezTo>
                  <a:lnTo>
                    <a:pt x="7279" y="780"/>
                  </a:lnTo>
                  <a:cubicBezTo>
                    <a:pt x="7279" y="348"/>
                    <a:pt x="6931" y="0"/>
                    <a:pt x="649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1"/>
            <p:cNvSpPr/>
            <p:nvPr/>
          </p:nvSpPr>
          <p:spPr>
            <a:xfrm>
              <a:off x="-4521200" y="4216325"/>
              <a:ext cx="335500" cy="376825"/>
            </a:xfrm>
            <a:custGeom>
              <a:rect b="b" l="l" r="r" t="t"/>
              <a:pathLst>
                <a:path extrusionOk="0" h="15073" w="13420">
                  <a:moveTo>
                    <a:pt x="5962" y="0"/>
                  </a:moveTo>
                  <a:cubicBezTo>
                    <a:pt x="5530" y="0"/>
                    <a:pt x="5183" y="347"/>
                    <a:pt x="5183" y="780"/>
                  </a:cubicBezTo>
                  <a:lnTo>
                    <a:pt x="5183" y="3402"/>
                  </a:lnTo>
                  <a:cubicBezTo>
                    <a:pt x="5183" y="4045"/>
                    <a:pt x="4656" y="4572"/>
                    <a:pt x="4013" y="4572"/>
                  </a:cubicBezTo>
                  <a:lnTo>
                    <a:pt x="263" y="4572"/>
                  </a:lnTo>
                  <a:cubicBezTo>
                    <a:pt x="263" y="4603"/>
                    <a:pt x="263" y="4635"/>
                    <a:pt x="253" y="4666"/>
                  </a:cubicBezTo>
                  <a:lnTo>
                    <a:pt x="4013" y="4666"/>
                  </a:lnTo>
                  <a:cubicBezTo>
                    <a:pt x="4708" y="4666"/>
                    <a:pt x="5277" y="4097"/>
                    <a:pt x="5277" y="3402"/>
                  </a:cubicBezTo>
                  <a:lnTo>
                    <a:pt x="5277" y="780"/>
                  </a:lnTo>
                  <a:cubicBezTo>
                    <a:pt x="5277" y="401"/>
                    <a:pt x="5583" y="95"/>
                    <a:pt x="5962" y="95"/>
                  </a:cubicBezTo>
                  <a:lnTo>
                    <a:pt x="6783" y="95"/>
                  </a:lnTo>
                  <a:lnTo>
                    <a:pt x="6783" y="4287"/>
                  </a:lnTo>
                  <a:cubicBezTo>
                    <a:pt x="6678" y="4382"/>
                    <a:pt x="6615" y="4508"/>
                    <a:pt x="6615" y="4656"/>
                  </a:cubicBezTo>
                  <a:cubicBezTo>
                    <a:pt x="6615" y="4792"/>
                    <a:pt x="6678" y="4919"/>
                    <a:pt x="6783" y="5014"/>
                  </a:cubicBezTo>
                  <a:lnTo>
                    <a:pt x="6783" y="5562"/>
                  </a:lnTo>
                  <a:cubicBezTo>
                    <a:pt x="6783" y="6267"/>
                    <a:pt x="7352" y="6836"/>
                    <a:pt x="8058" y="6836"/>
                  </a:cubicBezTo>
                  <a:lnTo>
                    <a:pt x="10627" y="6836"/>
                  </a:lnTo>
                  <a:cubicBezTo>
                    <a:pt x="11323" y="6836"/>
                    <a:pt x="11902" y="6267"/>
                    <a:pt x="11902" y="5562"/>
                  </a:cubicBezTo>
                  <a:lnTo>
                    <a:pt x="11902" y="4382"/>
                  </a:lnTo>
                  <a:cubicBezTo>
                    <a:pt x="11902" y="4003"/>
                    <a:pt x="12207" y="3697"/>
                    <a:pt x="12576" y="3697"/>
                  </a:cubicBezTo>
                  <a:lnTo>
                    <a:pt x="12640" y="3697"/>
                  </a:lnTo>
                  <a:cubicBezTo>
                    <a:pt x="13019" y="3697"/>
                    <a:pt x="13324" y="4003"/>
                    <a:pt x="13324" y="4382"/>
                  </a:cubicBezTo>
                  <a:lnTo>
                    <a:pt x="13324" y="10680"/>
                  </a:lnTo>
                  <a:cubicBezTo>
                    <a:pt x="13219" y="10775"/>
                    <a:pt x="13155" y="10901"/>
                    <a:pt x="13155" y="11039"/>
                  </a:cubicBezTo>
                  <a:cubicBezTo>
                    <a:pt x="13155" y="11175"/>
                    <a:pt x="13219" y="11312"/>
                    <a:pt x="13324" y="11397"/>
                  </a:cubicBezTo>
                  <a:lnTo>
                    <a:pt x="13324" y="14293"/>
                  </a:lnTo>
                  <a:cubicBezTo>
                    <a:pt x="13324" y="14662"/>
                    <a:pt x="13019" y="14978"/>
                    <a:pt x="12640" y="14978"/>
                  </a:cubicBezTo>
                  <a:lnTo>
                    <a:pt x="9574" y="14978"/>
                  </a:lnTo>
                  <a:cubicBezTo>
                    <a:pt x="9459" y="14693"/>
                    <a:pt x="9185" y="14514"/>
                    <a:pt x="8879" y="14514"/>
                  </a:cubicBezTo>
                  <a:cubicBezTo>
                    <a:pt x="8574" y="14514"/>
                    <a:pt x="8289" y="14693"/>
                    <a:pt x="8174" y="14978"/>
                  </a:cubicBezTo>
                  <a:lnTo>
                    <a:pt x="4898" y="14978"/>
                  </a:lnTo>
                  <a:cubicBezTo>
                    <a:pt x="4519" y="14978"/>
                    <a:pt x="4214" y="14662"/>
                    <a:pt x="4214" y="14293"/>
                  </a:cubicBezTo>
                  <a:lnTo>
                    <a:pt x="4214" y="13345"/>
                  </a:lnTo>
                  <a:lnTo>
                    <a:pt x="8342" y="13345"/>
                  </a:lnTo>
                  <a:cubicBezTo>
                    <a:pt x="9037" y="13345"/>
                    <a:pt x="9606" y="12766"/>
                    <a:pt x="9606" y="12071"/>
                  </a:cubicBezTo>
                  <a:lnTo>
                    <a:pt x="9606" y="10386"/>
                  </a:lnTo>
                  <a:cubicBezTo>
                    <a:pt x="9606" y="9690"/>
                    <a:pt x="9037" y="9122"/>
                    <a:pt x="8342" y="9122"/>
                  </a:cubicBezTo>
                  <a:lnTo>
                    <a:pt x="5593" y="9122"/>
                  </a:lnTo>
                  <a:cubicBezTo>
                    <a:pt x="5499" y="9005"/>
                    <a:pt x="5361" y="8932"/>
                    <a:pt x="5214" y="8932"/>
                  </a:cubicBezTo>
                  <a:cubicBezTo>
                    <a:pt x="5066" y="8932"/>
                    <a:pt x="4919" y="9005"/>
                    <a:pt x="4835" y="9122"/>
                  </a:cubicBezTo>
                  <a:cubicBezTo>
                    <a:pt x="4150" y="9153"/>
                    <a:pt x="3624" y="9711"/>
                    <a:pt x="3624" y="10386"/>
                  </a:cubicBezTo>
                  <a:lnTo>
                    <a:pt x="3624" y="12755"/>
                  </a:lnTo>
                  <a:lnTo>
                    <a:pt x="2360" y="12755"/>
                  </a:lnTo>
                  <a:cubicBezTo>
                    <a:pt x="1981" y="12755"/>
                    <a:pt x="1675" y="12450"/>
                    <a:pt x="1675" y="12071"/>
                  </a:cubicBezTo>
                  <a:lnTo>
                    <a:pt x="1675" y="11449"/>
                  </a:lnTo>
                  <a:cubicBezTo>
                    <a:pt x="1970" y="11344"/>
                    <a:pt x="2170" y="11060"/>
                    <a:pt x="2170" y="10744"/>
                  </a:cubicBezTo>
                  <a:cubicBezTo>
                    <a:pt x="2170" y="10428"/>
                    <a:pt x="1970" y="10143"/>
                    <a:pt x="1675" y="10027"/>
                  </a:cubicBezTo>
                  <a:lnTo>
                    <a:pt x="1675" y="7657"/>
                  </a:lnTo>
                  <a:cubicBezTo>
                    <a:pt x="1675" y="6962"/>
                    <a:pt x="1106" y="6393"/>
                    <a:pt x="411" y="6393"/>
                  </a:cubicBezTo>
                  <a:lnTo>
                    <a:pt x="22" y="6393"/>
                  </a:lnTo>
                  <a:cubicBezTo>
                    <a:pt x="22" y="6425"/>
                    <a:pt x="11" y="6456"/>
                    <a:pt x="0" y="6488"/>
                  </a:cubicBezTo>
                  <a:lnTo>
                    <a:pt x="411" y="6488"/>
                  </a:lnTo>
                  <a:cubicBezTo>
                    <a:pt x="1054" y="6488"/>
                    <a:pt x="1580" y="7015"/>
                    <a:pt x="1580" y="7657"/>
                  </a:cubicBezTo>
                  <a:lnTo>
                    <a:pt x="1580" y="10101"/>
                  </a:lnTo>
                  <a:lnTo>
                    <a:pt x="1612" y="10112"/>
                  </a:lnTo>
                  <a:cubicBezTo>
                    <a:pt x="1885" y="10196"/>
                    <a:pt x="2075" y="10459"/>
                    <a:pt x="2075" y="10744"/>
                  </a:cubicBezTo>
                  <a:cubicBezTo>
                    <a:pt x="2075" y="11028"/>
                    <a:pt x="1885" y="11280"/>
                    <a:pt x="1612" y="11376"/>
                  </a:cubicBezTo>
                  <a:lnTo>
                    <a:pt x="1580" y="11386"/>
                  </a:lnTo>
                  <a:lnTo>
                    <a:pt x="1580" y="12071"/>
                  </a:lnTo>
                  <a:cubicBezTo>
                    <a:pt x="1580" y="12502"/>
                    <a:pt x="1928" y="12850"/>
                    <a:pt x="2360" y="12850"/>
                  </a:cubicBezTo>
                  <a:lnTo>
                    <a:pt x="3729" y="12850"/>
                  </a:lnTo>
                  <a:lnTo>
                    <a:pt x="3729" y="10386"/>
                  </a:lnTo>
                  <a:cubicBezTo>
                    <a:pt x="3729" y="9754"/>
                    <a:pt x="4224" y="9237"/>
                    <a:pt x="4856" y="9216"/>
                  </a:cubicBezTo>
                  <a:lnTo>
                    <a:pt x="4888" y="9216"/>
                  </a:lnTo>
                  <a:lnTo>
                    <a:pt x="4898" y="9195"/>
                  </a:lnTo>
                  <a:cubicBezTo>
                    <a:pt x="4972" y="9090"/>
                    <a:pt x="5087" y="9026"/>
                    <a:pt x="5214" y="9026"/>
                  </a:cubicBezTo>
                  <a:cubicBezTo>
                    <a:pt x="5340" y="9026"/>
                    <a:pt x="5456" y="9090"/>
                    <a:pt x="5530" y="9195"/>
                  </a:cubicBezTo>
                  <a:lnTo>
                    <a:pt x="5541" y="9216"/>
                  </a:lnTo>
                  <a:lnTo>
                    <a:pt x="8342" y="9216"/>
                  </a:lnTo>
                  <a:cubicBezTo>
                    <a:pt x="8984" y="9216"/>
                    <a:pt x="9511" y="9743"/>
                    <a:pt x="9511" y="10386"/>
                  </a:cubicBezTo>
                  <a:lnTo>
                    <a:pt x="9511" y="12071"/>
                  </a:lnTo>
                  <a:cubicBezTo>
                    <a:pt x="9511" y="12713"/>
                    <a:pt x="8984" y="13239"/>
                    <a:pt x="8342" y="13239"/>
                  </a:cubicBezTo>
                  <a:lnTo>
                    <a:pt x="4118" y="13239"/>
                  </a:lnTo>
                  <a:lnTo>
                    <a:pt x="4118" y="14293"/>
                  </a:lnTo>
                  <a:cubicBezTo>
                    <a:pt x="4118" y="14725"/>
                    <a:pt x="4466" y="15072"/>
                    <a:pt x="4898" y="15072"/>
                  </a:cubicBezTo>
                  <a:lnTo>
                    <a:pt x="8237" y="15072"/>
                  </a:lnTo>
                  <a:lnTo>
                    <a:pt x="8247" y="15041"/>
                  </a:lnTo>
                  <a:cubicBezTo>
                    <a:pt x="8352" y="14777"/>
                    <a:pt x="8605" y="14609"/>
                    <a:pt x="8879" y="14609"/>
                  </a:cubicBezTo>
                  <a:cubicBezTo>
                    <a:pt x="9153" y="14609"/>
                    <a:pt x="9406" y="14777"/>
                    <a:pt x="9501" y="15041"/>
                  </a:cubicBezTo>
                  <a:lnTo>
                    <a:pt x="9511" y="15072"/>
                  </a:lnTo>
                  <a:lnTo>
                    <a:pt x="12640" y="15072"/>
                  </a:lnTo>
                  <a:cubicBezTo>
                    <a:pt x="13071" y="15072"/>
                    <a:pt x="13419" y="14725"/>
                    <a:pt x="13419" y="14293"/>
                  </a:cubicBezTo>
                  <a:lnTo>
                    <a:pt x="13419" y="11355"/>
                  </a:lnTo>
                  <a:lnTo>
                    <a:pt x="13398" y="11333"/>
                  </a:lnTo>
                  <a:cubicBezTo>
                    <a:pt x="13314" y="11259"/>
                    <a:pt x="13261" y="11154"/>
                    <a:pt x="13261" y="11039"/>
                  </a:cubicBezTo>
                  <a:cubicBezTo>
                    <a:pt x="13261" y="10922"/>
                    <a:pt x="13314" y="10817"/>
                    <a:pt x="13398" y="10744"/>
                  </a:cubicBezTo>
                  <a:lnTo>
                    <a:pt x="13419" y="10733"/>
                  </a:lnTo>
                  <a:lnTo>
                    <a:pt x="13419" y="4382"/>
                  </a:lnTo>
                  <a:cubicBezTo>
                    <a:pt x="13419" y="3950"/>
                    <a:pt x="13071" y="3603"/>
                    <a:pt x="12640" y="3603"/>
                  </a:cubicBezTo>
                  <a:lnTo>
                    <a:pt x="12576" y="3603"/>
                  </a:lnTo>
                  <a:cubicBezTo>
                    <a:pt x="12155" y="3603"/>
                    <a:pt x="11797" y="3950"/>
                    <a:pt x="11797" y="4382"/>
                  </a:cubicBezTo>
                  <a:lnTo>
                    <a:pt x="11797" y="5562"/>
                  </a:lnTo>
                  <a:cubicBezTo>
                    <a:pt x="11797" y="6204"/>
                    <a:pt x="11270" y="6730"/>
                    <a:pt x="10627" y="6730"/>
                  </a:cubicBezTo>
                  <a:lnTo>
                    <a:pt x="8058" y="6730"/>
                  </a:lnTo>
                  <a:cubicBezTo>
                    <a:pt x="7404" y="6730"/>
                    <a:pt x="6878" y="6204"/>
                    <a:pt x="6878" y="5562"/>
                  </a:cubicBezTo>
                  <a:lnTo>
                    <a:pt x="6878" y="4972"/>
                  </a:lnTo>
                  <a:lnTo>
                    <a:pt x="6857" y="4951"/>
                  </a:lnTo>
                  <a:cubicBezTo>
                    <a:pt x="6762" y="4877"/>
                    <a:pt x="6709" y="4771"/>
                    <a:pt x="6709" y="4656"/>
                  </a:cubicBezTo>
                  <a:cubicBezTo>
                    <a:pt x="6709" y="4529"/>
                    <a:pt x="6762" y="4424"/>
                    <a:pt x="6857" y="4350"/>
                  </a:cubicBezTo>
                  <a:lnTo>
                    <a:pt x="6878" y="4329"/>
                  </a:lnTo>
                  <a:lnTo>
                    <a:pt x="6878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1"/>
            <p:cNvSpPr/>
            <p:nvPr/>
          </p:nvSpPr>
          <p:spPr>
            <a:xfrm>
              <a:off x="-4418250" y="4456475"/>
              <a:ext cx="125100" cy="81125"/>
            </a:xfrm>
            <a:custGeom>
              <a:rect b="b" l="l" r="r" t="t"/>
              <a:pathLst>
                <a:path extrusionOk="0" h="3245" w="5004">
                  <a:moveTo>
                    <a:pt x="4224" y="105"/>
                  </a:moveTo>
                  <a:cubicBezTo>
                    <a:pt x="4603" y="105"/>
                    <a:pt x="4909" y="410"/>
                    <a:pt x="4909" y="780"/>
                  </a:cubicBezTo>
                  <a:lnTo>
                    <a:pt x="4909" y="2465"/>
                  </a:lnTo>
                  <a:cubicBezTo>
                    <a:pt x="4909" y="2844"/>
                    <a:pt x="4603" y="3149"/>
                    <a:pt x="4224" y="3149"/>
                  </a:cubicBezTo>
                  <a:lnTo>
                    <a:pt x="96" y="3149"/>
                  </a:lnTo>
                  <a:lnTo>
                    <a:pt x="96" y="780"/>
                  </a:lnTo>
                  <a:cubicBezTo>
                    <a:pt x="96" y="432"/>
                    <a:pt x="369" y="137"/>
                    <a:pt x="717" y="105"/>
                  </a:cubicBezTo>
                  <a:cubicBezTo>
                    <a:pt x="812" y="221"/>
                    <a:pt x="948" y="284"/>
                    <a:pt x="1096" y="284"/>
                  </a:cubicBezTo>
                  <a:cubicBezTo>
                    <a:pt x="1243" y="284"/>
                    <a:pt x="1381" y="221"/>
                    <a:pt x="1475" y="105"/>
                  </a:cubicBezTo>
                  <a:close/>
                  <a:moveTo>
                    <a:pt x="738" y="0"/>
                  </a:moveTo>
                  <a:cubicBezTo>
                    <a:pt x="327" y="21"/>
                    <a:pt x="0" y="368"/>
                    <a:pt x="0" y="780"/>
                  </a:cubicBezTo>
                  <a:lnTo>
                    <a:pt x="0" y="3244"/>
                  </a:lnTo>
                  <a:lnTo>
                    <a:pt x="4224" y="3244"/>
                  </a:lnTo>
                  <a:cubicBezTo>
                    <a:pt x="4656" y="3244"/>
                    <a:pt x="5004" y="2896"/>
                    <a:pt x="5004" y="2465"/>
                  </a:cubicBezTo>
                  <a:lnTo>
                    <a:pt x="5004" y="780"/>
                  </a:lnTo>
                  <a:cubicBezTo>
                    <a:pt x="5004" y="358"/>
                    <a:pt x="4656" y="0"/>
                    <a:pt x="4224" y="0"/>
                  </a:cubicBezTo>
                  <a:lnTo>
                    <a:pt x="1423" y="0"/>
                  </a:lnTo>
                  <a:lnTo>
                    <a:pt x="1412" y="21"/>
                  </a:lnTo>
                  <a:cubicBezTo>
                    <a:pt x="1338" y="127"/>
                    <a:pt x="1222" y="190"/>
                    <a:pt x="1096" y="190"/>
                  </a:cubicBezTo>
                  <a:cubicBezTo>
                    <a:pt x="969" y="190"/>
                    <a:pt x="854" y="127"/>
                    <a:pt x="780" y="21"/>
                  </a:cubicBezTo>
                  <a:lnTo>
                    <a:pt x="77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1"/>
            <p:cNvSpPr/>
            <p:nvPr/>
          </p:nvSpPr>
          <p:spPr>
            <a:xfrm>
              <a:off x="-4910900" y="4746375"/>
              <a:ext cx="56100" cy="137225"/>
            </a:xfrm>
            <a:custGeom>
              <a:rect b="b" l="l" r="r" t="t"/>
              <a:pathLst>
                <a:path extrusionOk="0" h="5489" w="2244">
                  <a:moveTo>
                    <a:pt x="0" y="0"/>
                  </a:moveTo>
                  <a:lnTo>
                    <a:pt x="0" y="2349"/>
                  </a:lnTo>
                  <a:lnTo>
                    <a:pt x="31" y="2360"/>
                  </a:lnTo>
                  <a:cubicBezTo>
                    <a:pt x="295" y="2465"/>
                    <a:pt x="464" y="2708"/>
                    <a:pt x="464" y="2991"/>
                  </a:cubicBezTo>
                  <a:cubicBezTo>
                    <a:pt x="464" y="3265"/>
                    <a:pt x="295" y="3518"/>
                    <a:pt x="31" y="3613"/>
                  </a:cubicBezTo>
                  <a:lnTo>
                    <a:pt x="0" y="3623"/>
                  </a:lnTo>
                  <a:lnTo>
                    <a:pt x="0" y="4709"/>
                  </a:lnTo>
                  <a:cubicBezTo>
                    <a:pt x="0" y="5140"/>
                    <a:pt x="347" y="5488"/>
                    <a:pt x="780" y="5488"/>
                  </a:cubicBezTo>
                  <a:lnTo>
                    <a:pt x="2243" y="5488"/>
                  </a:lnTo>
                  <a:lnTo>
                    <a:pt x="2233" y="5393"/>
                  </a:lnTo>
                  <a:lnTo>
                    <a:pt x="780" y="5393"/>
                  </a:lnTo>
                  <a:cubicBezTo>
                    <a:pt x="400" y="5393"/>
                    <a:pt x="95" y="5088"/>
                    <a:pt x="95" y="4709"/>
                  </a:cubicBezTo>
                  <a:lnTo>
                    <a:pt x="95" y="3698"/>
                  </a:lnTo>
                  <a:cubicBezTo>
                    <a:pt x="379" y="3571"/>
                    <a:pt x="569" y="3297"/>
                    <a:pt x="569" y="2991"/>
                  </a:cubicBezTo>
                  <a:cubicBezTo>
                    <a:pt x="569" y="2686"/>
                    <a:pt x="379" y="2402"/>
                    <a:pt x="95" y="2286"/>
                  </a:cubicBezTo>
                  <a:lnTo>
                    <a:pt x="95" y="95"/>
                  </a:lnTo>
                  <a:lnTo>
                    <a:pt x="1896" y="95"/>
                  </a:lnTo>
                  <a:cubicBezTo>
                    <a:pt x="1885" y="63"/>
                    <a:pt x="1875" y="32"/>
                    <a:pt x="18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1"/>
            <p:cNvSpPr/>
            <p:nvPr/>
          </p:nvSpPr>
          <p:spPr>
            <a:xfrm>
              <a:off x="-4339525" y="4158925"/>
              <a:ext cx="103500" cy="47675"/>
            </a:xfrm>
            <a:custGeom>
              <a:rect b="b" l="l" r="r" t="t"/>
              <a:pathLst>
                <a:path extrusionOk="0" h="1907" w="4140">
                  <a:moveTo>
                    <a:pt x="3360" y="95"/>
                  </a:moveTo>
                  <a:cubicBezTo>
                    <a:pt x="3740" y="95"/>
                    <a:pt x="4046" y="400"/>
                    <a:pt x="4046" y="780"/>
                  </a:cubicBezTo>
                  <a:lnTo>
                    <a:pt x="4046" y="1127"/>
                  </a:lnTo>
                  <a:cubicBezTo>
                    <a:pt x="4046" y="1506"/>
                    <a:pt x="3740" y="1812"/>
                    <a:pt x="3360" y="1812"/>
                  </a:cubicBezTo>
                  <a:lnTo>
                    <a:pt x="2824" y="1812"/>
                  </a:lnTo>
                  <a:cubicBezTo>
                    <a:pt x="2697" y="1548"/>
                    <a:pt x="2434" y="1391"/>
                    <a:pt x="2150" y="1391"/>
                  </a:cubicBezTo>
                  <a:cubicBezTo>
                    <a:pt x="1855" y="1391"/>
                    <a:pt x="1591" y="1548"/>
                    <a:pt x="1465" y="1812"/>
                  </a:cubicBezTo>
                  <a:lnTo>
                    <a:pt x="106" y="1812"/>
                  </a:lnTo>
                  <a:lnTo>
                    <a:pt x="106" y="780"/>
                  </a:lnTo>
                  <a:cubicBezTo>
                    <a:pt x="106" y="400"/>
                    <a:pt x="411" y="95"/>
                    <a:pt x="791" y="95"/>
                  </a:cubicBezTo>
                  <a:close/>
                  <a:moveTo>
                    <a:pt x="791" y="0"/>
                  </a:moveTo>
                  <a:cubicBezTo>
                    <a:pt x="359" y="0"/>
                    <a:pt x="1" y="347"/>
                    <a:pt x="1" y="780"/>
                  </a:cubicBezTo>
                  <a:lnTo>
                    <a:pt x="1" y="1906"/>
                  </a:lnTo>
                  <a:lnTo>
                    <a:pt x="1528" y="1906"/>
                  </a:lnTo>
                  <a:lnTo>
                    <a:pt x="1539" y="1875"/>
                  </a:lnTo>
                  <a:cubicBezTo>
                    <a:pt x="1644" y="1643"/>
                    <a:pt x="1886" y="1485"/>
                    <a:pt x="2150" y="1485"/>
                  </a:cubicBezTo>
                  <a:cubicBezTo>
                    <a:pt x="2402" y="1485"/>
                    <a:pt x="2644" y="1643"/>
                    <a:pt x="2750" y="1875"/>
                  </a:cubicBezTo>
                  <a:lnTo>
                    <a:pt x="2771" y="1906"/>
                  </a:lnTo>
                  <a:lnTo>
                    <a:pt x="3360" y="1906"/>
                  </a:lnTo>
                  <a:cubicBezTo>
                    <a:pt x="3793" y="1906"/>
                    <a:pt x="4140" y="1559"/>
                    <a:pt x="4140" y="1127"/>
                  </a:cubicBezTo>
                  <a:lnTo>
                    <a:pt x="4140" y="780"/>
                  </a:lnTo>
                  <a:cubicBezTo>
                    <a:pt x="4140" y="347"/>
                    <a:pt x="3793" y="0"/>
                    <a:pt x="336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1"/>
            <p:cNvSpPr/>
            <p:nvPr/>
          </p:nvSpPr>
          <p:spPr>
            <a:xfrm>
              <a:off x="-4255775" y="3999875"/>
              <a:ext cx="55575" cy="113775"/>
            </a:xfrm>
            <a:custGeom>
              <a:rect b="b" l="l" r="r" t="t"/>
              <a:pathLst>
                <a:path extrusionOk="0" h="4551" w="2223">
                  <a:moveTo>
                    <a:pt x="1443" y="106"/>
                  </a:moveTo>
                  <a:cubicBezTo>
                    <a:pt x="1822" y="106"/>
                    <a:pt x="2128" y="411"/>
                    <a:pt x="2128" y="790"/>
                  </a:cubicBezTo>
                  <a:lnTo>
                    <a:pt x="2128" y="1201"/>
                  </a:lnTo>
                  <a:cubicBezTo>
                    <a:pt x="1843" y="1317"/>
                    <a:pt x="1654" y="1590"/>
                    <a:pt x="1654" y="1906"/>
                  </a:cubicBezTo>
                  <a:cubicBezTo>
                    <a:pt x="1654" y="2212"/>
                    <a:pt x="1843" y="2486"/>
                    <a:pt x="2128" y="2613"/>
                  </a:cubicBezTo>
                  <a:lnTo>
                    <a:pt x="2128" y="3771"/>
                  </a:lnTo>
                  <a:cubicBezTo>
                    <a:pt x="2128" y="4150"/>
                    <a:pt x="1822" y="4455"/>
                    <a:pt x="1443" y="4455"/>
                  </a:cubicBezTo>
                  <a:lnTo>
                    <a:pt x="780" y="4455"/>
                  </a:lnTo>
                  <a:cubicBezTo>
                    <a:pt x="411" y="4455"/>
                    <a:pt x="95" y="4150"/>
                    <a:pt x="95" y="3771"/>
                  </a:cubicBezTo>
                  <a:lnTo>
                    <a:pt x="95" y="106"/>
                  </a:lnTo>
                  <a:close/>
                  <a:moveTo>
                    <a:pt x="0" y="0"/>
                  </a:moveTo>
                  <a:lnTo>
                    <a:pt x="0" y="3771"/>
                  </a:lnTo>
                  <a:cubicBezTo>
                    <a:pt x="0" y="4203"/>
                    <a:pt x="348" y="4551"/>
                    <a:pt x="780" y="4551"/>
                  </a:cubicBezTo>
                  <a:lnTo>
                    <a:pt x="1443" y="4551"/>
                  </a:lnTo>
                  <a:cubicBezTo>
                    <a:pt x="1875" y="4551"/>
                    <a:pt x="2222" y="4203"/>
                    <a:pt x="2222" y="3771"/>
                  </a:cubicBezTo>
                  <a:lnTo>
                    <a:pt x="2222" y="2538"/>
                  </a:lnTo>
                  <a:lnTo>
                    <a:pt x="2191" y="2528"/>
                  </a:lnTo>
                  <a:cubicBezTo>
                    <a:pt x="1927" y="2433"/>
                    <a:pt x="1749" y="2180"/>
                    <a:pt x="1749" y="1906"/>
                  </a:cubicBezTo>
                  <a:cubicBezTo>
                    <a:pt x="1749" y="1622"/>
                    <a:pt x="1927" y="1370"/>
                    <a:pt x="2191" y="1274"/>
                  </a:cubicBezTo>
                  <a:lnTo>
                    <a:pt x="2222" y="1264"/>
                  </a:lnTo>
                  <a:lnTo>
                    <a:pt x="2222" y="790"/>
                  </a:lnTo>
                  <a:cubicBezTo>
                    <a:pt x="2222" y="359"/>
                    <a:pt x="1875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>
              <a:off x="-4540425" y="4176825"/>
              <a:ext cx="56125" cy="92175"/>
            </a:xfrm>
            <a:custGeom>
              <a:rect b="b" l="l" r="r" t="t"/>
              <a:pathLst>
                <a:path extrusionOk="0" h="3687" w="2245">
                  <a:moveTo>
                    <a:pt x="0" y="0"/>
                  </a:moveTo>
                  <a:cubicBezTo>
                    <a:pt x="11" y="32"/>
                    <a:pt x="32" y="64"/>
                    <a:pt x="42" y="95"/>
                  </a:cubicBezTo>
                  <a:lnTo>
                    <a:pt x="2149" y="95"/>
                  </a:lnTo>
                  <a:lnTo>
                    <a:pt x="2149" y="2907"/>
                  </a:lnTo>
                  <a:cubicBezTo>
                    <a:pt x="2149" y="3276"/>
                    <a:pt x="1844" y="3592"/>
                    <a:pt x="1465" y="3592"/>
                  </a:cubicBezTo>
                  <a:lnTo>
                    <a:pt x="927" y="3592"/>
                  </a:lnTo>
                  <a:cubicBezTo>
                    <a:pt x="938" y="3624"/>
                    <a:pt x="938" y="3655"/>
                    <a:pt x="938" y="3687"/>
                  </a:cubicBezTo>
                  <a:lnTo>
                    <a:pt x="1465" y="3687"/>
                  </a:lnTo>
                  <a:cubicBezTo>
                    <a:pt x="1896" y="3687"/>
                    <a:pt x="2244" y="3329"/>
                    <a:pt x="2244" y="2907"/>
                  </a:cubicBezTo>
                  <a:lnTo>
                    <a:pt x="2244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1"/>
            <p:cNvSpPr/>
            <p:nvPr/>
          </p:nvSpPr>
          <p:spPr>
            <a:xfrm>
              <a:off x="-4596500" y="4038575"/>
              <a:ext cx="112200" cy="128525"/>
            </a:xfrm>
            <a:custGeom>
              <a:rect b="b" l="l" r="r" t="t"/>
              <a:pathLst>
                <a:path extrusionOk="0" h="5141" w="4488">
                  <a:moveTo>
                    <a:pt x="790" y="0"/>
                  </a:moveTo>
                  <a:cubicBezTo>
                    <a:pt x="358" y="0"/>
                    <a:pt x="0" y="348"/>
                    <a:pt x="0" y="780"/>
                  </a:cubicBezTo>
                  <a:lnTo>
                    <a:pt x="0" y="2034"/>
                  </a:lnTo>
                  <a:lnTo>
                    <a:pt x="105" y="2139"/>
                  </a:lnTo>
                  <a:lnTo>
                    <a:pt x="105" y="780"/>
                  </a:lnTo>
                  <a:cubicBezTo>
                    <a:pt x="105" y="412"/>
                    <a:pt x="410" y="96"/>
                    <a:pt x="790" y="96"/>
                  </a:cubicBezTo>
                  <a:lnTo>
                    <a:pt x="3708" y="96"/>
                  </a:lnTo>
                  <a:cubicBezTo>
                    <a:pt x="4087" y="96"/>
                    <a:pt x="4392" y="412"/>
                    <a:pt x="4392" y="780"/>
                  </a:cubicBezTo>
                  <a:lnTo>
                    <a:pt x="4392" y="1896"/>
                  </a:lnTo>
                  <a:cubicBezTo>
                    <a:pt x="4276" y="1991"/>
                    <a:pt x="4202" y="2128"/>
                    <a:pt x="4202" y="2275"/>
                  </a:cubicBezTo>
                  <a:cubicBezTo>
                    <a:pt x="4202" y="2434"/>
                    <a:pt x="4276" y="2570"/>
                    <a:pt x="4392" y="2666"/>
                  </a:cubicBezTo>
                  <a:lnTo>
                    <a:pt x="4392" y="5035"/>
                  </a:lnTo>
                  <a:lnTo>
                    <a:pt x="2043" y="5035"/>
                  </a:lnTo>
                  <a:cubicBezTo>
                    <a:pt x="2054" y="5067"/>
                    <a:pt x="2075" y="5109"/>
                    <a:pt x="2086" y="5140"/>
                  </a:cubicBezTo>
                  <a:lnTo>
                    <a:pt x="4487" y="5140"/>
                  </a:lnTo>
                  <a:lnTo>
                    <a:pt x="4487" y="2612"/>
                  </a:lnTo>
                  <a:lnTo>
                    <a:pt x="4466" y="2591"/>
                  </a:lnTo>
                  <a:cubicBezTo>
                    <a:pt x="4361" y="2528"/>
                    <a:pt x="4297" y="2402"/>
                    <a:pt x="4297" y="2275"/>
                  </a:cubicBezTo>
                  <a:cubicBezTo>
                    <a:pt x="4297" y="2149"/>
                    <a:pt x="4361" y="2034"/>
                    <a:pt x="4466" y="1959"/>
                  </a:cubicBezTo>
                  <a:lnTo>
                    <a:pt x="4487" y="1949"/>
                  </a:lnTo>
                  <a:lnTo>
                    <a:pt x="4487" y="780"/>
                  </a:lnTo>
                  <a:cubicBezTo>
                    <a:pt x="4487" y="348"/>
                    <a:pt x="4139" y="0"/>
                    <a:pt x="370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-4897750" y="3762900"/>
              <a:ext cx="109050" cy="77150"/>
            </a:xfrm>
            <a:custGeom>
              <a:rect b="b" l="l" r="r" t="t"/>
              <a:pathLst>
                <a:path extrusionOk="0" h="3086" w="4362">
                  <a:moveTo>
                    <a:pt x="3571" y="94"/>
                  </a:moveTo>
                  <a:cubicBezTo>
                    <a:pt x="3950" y="94"/>
                    <a:pt x="4256" y="400"/>
                    <a:pt x="4256" y="779"/>
                  </a:cubicBezTo>
                  <a:lnTo>
                    <a:pt x="4256" y="1095"/>
                  </a:lnTo>
                  <a:cubicBezTo>
                    <a:pt x="4140" y="1180"/>
                    <a:pt x="4076" y="1327"/>
                    <a:pt x="4076" y="1475"/>
                  </a:cubicBezTo>
                  <a:cubicBezTo>
                    <a:pt x="4076" y="1622"/>
                    <a:pt x="4140" y="1759"/>
                    <a:pt x="4256" y="1854"/>
                  </a:cubicBezTo>
                  <a:lnTo>
                    <a:pt x="4256" y="2306"/>
                  </a:lnTo>
                  <a:cubicBezTo>
                    <a:pt x="4256" y="2685"/>
                    <a:pt x="3950" y="2991"/>
                    <a:pt x="3571" y="2991"/>
                  </a:cubicBezTo>
                  <a:lnTo>
                    <a:pt x="95" y="2991"/>
                  </a:lnTo>
                  <a:lnTo>
                    <a:pt x="95" y="779"/>
                  </a:lnTo>
                  <a:cubicBezTo>
                    <a:pt x="95" y="400"/>
                    <a:pt x="401" y="94"/>
                    <a:pt x="780" y="94"/>
                  </a:cubicBezTo>
                  <a:close/>
                  <a:moveTo>
                    <a:pt x="780" y="0"/>
                  </a:moveTo>
                  <a:cubicBezTo>
                    <a:pt x="348" y="0"/>
                    <a:pt x="1" y="347"/>
                    <a:pt x="1" y="779"/>
                  </a:cubicBezTo>
                  <a:lnTo>
                    <a:pt x="1" y="3086"/>
                  </a:lnTo>
                  <a:lnTo>
                    <a:pt x="3571" y="3086"/>
                  </a:lnTo>
                  <a:cubicBezTo>
                    <a:pt x="4003" y="3086"/>
                    <a:pt x="4361" y="2739"/>
                    <a:pt x="4361" y="2306"/>
                  </a:cubicBezTo>
                  <a:lnTo>
                    <a:pt x="4361" y="1801"/>
                  </a:lnTo>
                  <a:lnTo>
                    <a:pt x="4340" y="1791"/>
                  </a:lnTo>
                  <a:cubicBezTo>
                    <a:pt x="4235" y="1716"/>
                    <a:pt x="4172" y="1601"/>
                    <a:pt x="4172" y="1475"/>
                  </a:cubicBezTo>
                  <a:cubicBezTo>
                    <a:pt x="4172" y="1348"/>
                    <a:pt x="4235" y="1232"/>
                    <a:pt x="4340" y="1159"/>
                  </a:cubicBezTo>
                  <a:lnTo>
                    <a:pt x="4361" y="1138"/>
                  </a:lnTo>
                  <a:lnTo>
                    <a:pt x="4361" y="779"/>
                  </a:lnTo>
                  <a:cubicBezTo>
                    <a:pt x="4361" y="347"/>
                    <a:pt x="4003" y="0"/>
                    <a:pt x="357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-5013600" y="4071750"/>
              <a:ext cx="62950" cy="78500"/>
            </a:xfrm>
            <a:custGeom>
              <a:rect b="b" l="l" r="r" t="t"/>
              <a:pathLst>
                <a:path extrusionOk="0" h="3140" w="2518">
                  <a:moveTo>
                    <a:pt x="780" y="0"/>
                  </a:moveTo>
                  <a:cubicBezTo>
                    <a:pt x="348" y="0"/>
                    <a:pt x="0" y="348"/>
                    <a:pt x="0" y="780"/>
                  </a:cubicBezTo>
                  <a:lnTo>
                    <a:pt x="0" y="3139"/>
                  </a:lnTo>
                  <a:cubicBezTo>
                    <a:pt x="32" y="3076"/>
                    <a:pt x="64" y="3024"/>
                    <a:pt x="95" y="2961"/>
                  </a:cubicBezTo>
                  <a:lnTo>
                    <a:pt x="95" y="780"/>
                  </a:lnTo>
                  <a:cubicBezTo>
                    <a:pt x="95" y="401"/>
                    <a:pt x="401" y="96"/>
                    <a:pt x="780" y="96"/>
                  </a:cubicBezTo>
                  <a:lnTo>
                    <a:pt x="2402" y="96"/>
                  </a:lnTo>
                  <a:cubicBezTo>
                    <a:pt x="2444" y="64"/>
                    <a:pt x="2486" y="32"/>
                    <a:pt x="251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-5218725" y="4438550"/>
              <a:ext cx="140900" cy="120625"/>
            </a:xfrm>
            <a:custGeom>
              <a:rect b="b" l="l" r="r" t="t"/>
              <a:pathLst>
                <a:path extrusionOk="0" h="4825" w="5636">
                  <a:moveTo>
                    <a:pt x="0" y="1"/>
                  </a:moveTo>
                  <a:lnTo>
                    <a:pt x="0" y="4045"/>
                  </a:lnTo>
                  <a:cubicBezTo>
                    <a:pt x="0" y="4477"/>
                    <a:pt x="348" y="4825"/>
                    <a:pt x="779" y="4825"/>
                  </a:cubicBezTo>
                  <a:lnTo>
                    <a:pt x="5614" y="4825"/>
                  </a:lnTo>
                  <a:cubicBezTo>
                    <a:pt x="5625" y="4793"/>
                    <a:pt x="5635" y="4762"/>
                    <a:pt x="5635" y="4730"/>
                  </a:cubicBezTo>
                  <a:lnTo>
                    <a:pt x="779" y="4730"/>
                  </a:lnTo>
                  <a:cubicBezTo>
                    <a:pt x="400" y="4730"/>
                    <a:pt x="95" y="4425"/>
                    <a:pt x="95" y="4045"/>
                  </a:cubicBezTo>
                  <a:lnTo>
                    <a:pt x="95" y="95"/>
                  </a:lnTo>
                  <a:lnTo>
                    <a:pt x="1844" y="95"/>
                  </a:lnTo>
                  <a:cubicBezTo>
                    <a:pt x="1959" y="390"/>
                    <a:pt x="2244" y="580"/>
                    <a:pt x="2560" y="580"/>
                  </a:cubicBezTo>
                  <a:cubicBezTo>
                    <a:pt x="2876" y="580"/>
                    <a:pt x="3150" y="390"/>
                    <a:pt x="3265" y="95"/>
                  </a:cubicBezTo>
                  <a:lnTo>
                    <a:pt x="3750" y="95"/>
                  </a:lnTo>
                  <a:lnTo>
                    <a:pt x="3719" y="1"/>
                  </a:lnTo>
                  <a:lnTo>
                    <a:pt x="3202" y="1"/>
                  </a:lnTo>
                  <a:lnTo>
                    <a:pt x="3192" y="32"/>
                  </a:lnTo>
                  <a:cubicBezTo>
                    <a:pt x="3097" y="306"/>
                    <a:pt x="2844" y="485"/>
                    <a:pt x="2560" y="485"/>
                  </a:cubicBezTo>
                  <a:cubicBezTo>
                    <a:pt x="2275" y="485"/>
                    <a:pt x="2022" y="306"/>
                    <a:pt x="1928" y="32"/>
                  </a:cubicBezTo>
                  <a:lnTo>
                    <a:pt x="191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-4274200" y="4899100"/>
              <a:ext cx="127175" cy="14500"/>
            </a:xfrm>
            <a:custGeom>
              <a:rect b="b" l="l" r="r" t="t"/>
              <a:pathLst>
                <a:path extrusionOk="0" h="580" w="5087">
                  <a:moveTo>
                    <a:pt x="0" y="0"/>
                  </a:moveTo>
                  <a:cubicBezTo>
                    <a:pt x="10" y="32"/>
                    <a:pt x="31" y="63"/>
                    <a:pt x="42" y="95"/>
                  </a:cubicBezTo>
                  <a:lnTo>
                    <a:pt x="4993" y="95"/>
                  </a:lnTo>
                  <a:lnTo>
                    <a:pt x="4993" y="485"/>
                  </a:lnTo>
                  <a:lnTo>
                    <a:pt x="211" y="485"/>
                  </a:lnTo>
                  <a:cubicBezTo>
                    <a:pt x="232" y="538"/>
                    <a:pt x="242" y="569"/>
                    <a:pt x="253" y="580"/>
                  </a:cubicBezTo>
                  <a:lnTo>
                    <a:pt x="5087" y="580"/>
                  </a:lnTo>
                  <a:lnTo>
                    <a:pt x="508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-4524100" y="4146800"/>
              <a:ext cx="356025" cy="470575"/>
            </a:xfrm>
            <a:custGeom>
              <a:rect b="b" l="l" r="r" t="t"/>
              <a:pathLst>
                <a:path extrusionOk="0" h="18823" w="14241">
                  <a:moveTo>
                    <a:pt x="8174" y="1"/>
                  </a:moveTo>
                  <a:cubicBezTo>
                    <a:pt x="7468" y="1"/>
                    <a:pt x="6899" y="569"/>
                    <a:pt x="6899" y="1265"/>
                  </a:cubicBezTo>
                  <a:lnTo>
                    <a:pt x="6899" y="2297"/>
                  </a:lnTo>
                  <a:lnTo>
                    <a:pt x="6078" y="2297"/>
                  </a:lnTo>
                  <a:cubicBezTo>
                    <a:pt x="5383" y="2297"/>
                    <a:pt x="4803" y="2866"/>
                    <a:pt x="4803" y="3561"/>
                  </a:cubicBezTo>
                  <a:lnTo>
                    <a:pt x="4803" y="6183"/>
                  </a:lnTo>
                  <a:cubicBezTo>
                    <a:pt x="4803" y="6562"/>
                    <a:pt x="4498" y="6868"/>
                    <a:pt x="4129" y="6868"/>
                  </a:cubicBezTo>
                  <a:lnTo>
                    <a:pt x="400" y="6868"/>
                  </a:lnTo>
                  <a:lnTo>
                    <a:pt x="400" y="6962"/>
                  </a:lnTo>
                  <a:lnTo>
                    <a:pt x="4129" y="6962"/>
                  </a:lnTo>
                  <a:cubicBezTo>
                    <a:pt x="4550" y="6962"/>
                    <a:pt x="4908" y="6615"/>
                    <a:pt x="4908" y="6183"/>
                  </a:cubicBezTo>
                  <a:lnTo>
                    <a:pt x="4908" y="3561"/>
                  </a:lnTo>
                  <a:cubicBezTo>
                    <a:pt x="4908" y="2918"/>
                    <a:pt x="5435" y="2391"/>
                    <a:pt x="6078" y="2391"/>
                  </a:cubicBezTo>
                  <a:lnTo>
                    <a:pt x="6994" y="2391"/>
                  </a:lnTo>
                  <a:lnTo>
                    <a:pt x="6994" y="1265"/>
                  </a:lnTo>
                  <a:cubicBezTo>
                    <a:pt x="6994" y="622"/>
                    <a:pt x="7520" y="95"/>
                    <a:pt x="8174" y="95"/>
                  </a:cubicBezTo>
                  <a:lnTo>
                    <a:pt x="10743" y="95"/>
                  </a:lnTo>
                  <a:cubicBezTo>
                    <a:pt x="11386" y="95"/>
                    <a:pt x="11913" y="622"/>
                    <a:pt x="11913" y="1265"/>
                  </a:cubicBezTo>
                  <a:lnTo>
                    <a:pt x="11913" y="1612"/>
                  </a:lnTo>
                  <a:cubicBezTo>
                    <a:pt x="11913" y="2255"/>
                    <a:pt x="11386" y="2781"/>
                    <a:pt x="10743" y="2781"/>
                  </a:cubicBezTo>
                  <a:lnTo>
                    <a:pt x="10186" y="2781"/>
                  </a:lnTo>
                  <a:lnTo>
                    <a:pt x="10175" y="2812"/>
                  </a:lnTo>
                  <a:cubicBezTo>
                    <a:pt x="10090" y="3107"/>
                    <a:pt x="9828" y="3308"/>
                    <a:pt x="9533" y="3308"/>
                  </a:cubicBezTo>
                  <a:cubicBezTo>
                    <a:pt x="9227" y="3308"/>
                    <a:pt x="8964" y="3107"/>
                    <a:pt x="8890" y="2812"/>
                  </a:cubicBezTo>
                  <a:lnTo>
                    <a:pt x="8880" y="2781"/>
                  </a:lnTo>
                  <a:lnTo>
                    <a:pt x="7384" y="2781"/>
                  </a:lnTo>
                  <a:lnTo>
                    <a:pt x="7384" y="7089"/>
                  </a:lnTo>
                  <a:lnTo>
                    <a:pt x="7415" y="7110"/>
                  </a:lnTo>
                  <a:cubicBezTo>
                    <a:pt x="7520" y="7173"/>
                    <a:pt x="7595" y="7299"/>
                    <a:pt x="7595" y="7437"/>
                  </a:cubicBezTo>
                  <a:cubicBezTo>
                    <a:pt x="7595" y="7563"/>
                    <a:pt x="7520" y="7690"/>
                    <a:pt x="7415" y="7753"/>
                  </a:cubicBezTo>
                  <a:lnTo>
                    <a:pt x="7384" y="7774"/>
                  </a:lnTo>
                  <a:lnTo>
                    <a:pt x="7384" y="8343"/>
                  </a:lnTo>
                  <a:cubicBezTo>
                    <a:pt x="7384" y="8774"/>
                    <a:pt x="7742" y="9122"/>
                    <a:pt x="8174" y="9122"/>
                  </a:cubicBezTo>
                  <a:lnTo>
                    <a:pt x="10743" y="9122"/>
                  </a:lnTo>
                  <a:cubicBezTo>
                    <a:pt x="11176" y="9122"/>
                    <a:pt x="11523" y="8774"/>
                    <a:pt x="11523" y="8343"/>
                  </a:cubicBezTo>
                  <a:lnTo>
                    <a:pt x="11523" y="7163"/>
                  </a:lnTo>
                  <a:cubicBezTo>
                    <a:pt x="11523" y="6520"/>
                    <a:pt x="12050" y="5993"/>
                    <a:pt x="12692" y="5993"/>
                  </a:cubicBezTo>
                  <a:lnTo>
                    <a:pt x="12756" y="5993"/>
                  </a:lnTo>
                  <a:cubicBezTo>
                    <a:pt x="13398" y="5993"/>
                    <a:pt x="13924" y="6520"/>
                    <a:pt x="13924" y="7163"/>
                  </a:cubicBezTo>
                  <a:lnTo>
                    <a:pt x="13924" y="13483"/>
                  </a:lnTo>
                  <a:lnTo>
                    <a:pt x="13945" y="13493"/>
                  </a:lnTo>
                  <a:cubicBezTo>
                    <a:pt x="14072" y="13567"/>
                    <a:pt x="14135" y="13682"/>
                    <a:pt x="14135" y="13820"/>
                  </a:cubicBezTo>
                  <a:cubicBezTo>
                    <a:pt x="14135" y="13956"/>
                    <a:pt x="14072" y="14082"/>
                    <a:pt x="13945" y="14146"/>
                  </a:cubicBezTo>
                  <a:lnTo>
                    <a:pt x="13924" y="14167"/>
                  </a:lnTo>
                  <a:lnTo>
                    <a:pt x="13924" y="17074"/>
                  </a:lnTo>
                  <a:cubicBezTo>
                    <a:pt x="13924" y="17717"/>
                    <a:pt x="13398" y="18243"/>
                    <a:pt x="12756" y="18243"/>
                  </a:cubicBezTo>
                  <a:lnTo>
                    <a:pt x="9638" y="18243"/>
                  </a:lnTo>
                  <a:lnTo>
                    <a:pt x="9627" y="18274"/>
                  </a:lnTo>
                  <a:cubicBezTo>
                    <a:pt x="9533" y="18548"/>
                    <a:pt x="9280" y="18728"/>
                    <a:pt x="8995" y="18728"/>
                  </a:cubicBezTo>
                  <a:cubicBezTo>
                    <a:pt x="8711" y="18728"/>
                    <a:pt x="8458" y="18548"/>
                    <a:pt x="8363" y="18274"/>
                  </a:cubicBezTo>
                  <a:lnTo>
                    <a:pt x="8353" y="18243"/>
                  </a:lnTo>
                  <a:lnTo>
                    <a:pt x="5014" y="18243"/>
                  </a:lnTo>
                  <a:cubicBezTo>
                    <a:pt x="4372" y="18243"/>
                    <a:pt x="3845" y="17717"/>
                    <a:pt x="3845" y="17074"/>
                  </a:cubicBezTo>
                  <a:lnTo>
                    <a:pt x="3845" y="16020"/>
                  </a:lnTo>
                  <a:lnTo>
                    <a:pt x="2476" y="16020"/>
                  </a:lnTo>
                  <a:cubicBezTo>
                    <a:pt x="1833" y="16020"/>
                    <a:pt x="1306" y="15494"/>
                    <a:pt x="1306" y="14852"/>
                  </a:cubicBezTo>
                  <a:lnTo>
                    <a:pt x="1306" y="14157"/>
                  </a:lnTo>
                  <a:lnTo>
                    <a:pt x="1275" y="14146"/>
                  </a:lnTo>
                  <a:cubicBezTo>
                    <a:pt x="1022" y="14040"/>
                    <a:pt x="854" y="13799"/>
                    <a:pt x="854" y="13525"/>
                  </a:cubicBezTo>
                  <a:cubicBezTo>
                    <a:pt x="854" y="13251"/>
                    <a:pt x="1022" y="12998"/>
                    <a:pt x="1275" y="12903"/>
                  </a:cubicBezTo>
                  <a:lnTo>
                    <a:pt x="1306" y="12893"/>
                  </a:lnTo>
                  <a:lnTo>
                    <a:pt x="1306" y="10438"/>
                  </a:lnTo>
                  <a:cubicBezTo>
                    <a:pt x="1306" y="10017"/>
                    <a:pt x="959" y="9659"/>
                    <a:pt x="527" y="9659"/>
                  </a:cubicBezTo>
                  <a:lnTo>
                    <a:pt x="32" y="9659"/>
                  </a:lnTo>
                  <a:cubicBezTo>
                    <a:pt x="21" y="9691"/>
                    <a:pt x="11" y="9722"/>
                    <a:pt x="0" y="9764"/>
                  </a:cubicBezTo>
                  <a:lnTo>
                    <a:pt x="527" y="9764"/>
                  </a:lnTo>
                  <a:cubicBezTo>
                    <a:pt x="906" y="9764"/>
                    <a:pt x="1212" y="10070"/>
                    <a:pt x="1212" y="10438"/>
                  </a:cubicBezTo>
                  <a:lnTo>
                    <a:pt x="1212" y="12819"/>
                  </a:lnTo>
                  <a:cubicBezTo>
                    <a:pt x="927" y="12945"/>
                    <a:pt x="748" y="13219"/>
                    <a:pt x="748" y="13525"/>
                  </a:cubicBezTo>
                  <a:cubicBezTo>
                    <a:pt x="748" y="13830"/>
                    <a:pt x="927" y="14104"/>
                    <a:pt x="1212" y="14220"/>
                  </a:cubicBezTo>
                  <a:lnTo>
                    <a:pt x="1212" y="14852"/>
                  </a:lnTo>
                  <a:cubicBezTo>
                    <a:pt x="1212" y="15547"/>
                    <a:pt x="1781" y="16126"/>
                    <a:pt x="2476" y="16126"/>
                  </a:cubicBezTo>
                  <a:lnTo>
                    <a:pt x="3740" y="16126"/>
                  </a:lnTo>
                  <a:lnTo>
                    <a:pt x="3740" y="17074"/>
                  </a:lnTo>
                  <a:cubicBezTo>
                    <a:pt x="3740" y="17769"/>
                    <a:pt x="4308" y="18338"/>
                    <a:pt x="5014" y="18338"/>
                  </a:cubicBezTo>
                  <a:lnTo>
                    <a:pt x="8279" y="18338"/>
                  </a:lnTo>
                  <a:cubicBezTo>
                    <a:pt x="8395" y="18633"/>
                    <a:pt x="8679" y="18822"/>
                    <a:pt x="8995" y="18822"/>
                  </a:cubicBezTo>
                  <a:cubicBezTo>
                    <a:pt x="9301" y="18822"/>
                    <a:pt x="9585" y="18633"/>
                    <a:pt x="9701" y="18338"/>
                  </a:cubicBezTo>
                  <a:lnTo>
                    <a:pt x="12756" y="18338"/>
                  </a:lnTo>
                  <a:cubicBezTo>
                    <a:pt x="13451" y="18338"/>
                    <a:pt x="14020" y="17769"/>
                    <a:pt x="14020" y="17074"/>
                  </a:cubicBezTo>
                  <a:lnTo>
                    <a:pt x="14020" y="14220"/>
                  </a:lnTo>
                  <a:cubicBezTo>
                    <a:pt x="14156" y="14125"/>
                    <a:pt x="14240" y="13977"/>
                    <a:pt x="14240" y="13820"/>
                  </a:cubicBezTo>
                  <a:cubicBezTo>
                    <a:pt x="14240" y="13661"/>
                    <a:pt x="14156" y="13514"/>
                    <a:pt x="14020" y="13429"/>
                  </a:cubicBezTo>
                  <a:lnTo>
                    <a:pt x="14020" y="7163"/>
                  </a:lnTo>
                  <a:cubicBezTo>
                    <a:pt x="14020" y="6468"/>
                    <a:pt x="13451" y="5899"/>
                    <a:pt x="12756" y="5899"/>
                  </a:cubicBezTo>
                  <a:lnTo>
                    <a:pt x="12692" y="5899"/>
                  </a:lnTo>
                  <a:cubicBezTo>
                    <a:pt x="11997" y="5899"/>
                    <a:pt x="11429" y="6468"/>
                    <a:pt x="11429" y="7163"/>
                  </a:cubicBezTo>
                  <a:lnTo>
                    <a:pt x="11429" y="8343"/>
                  </a:lnTo>
                  <a:cubicBezTo>
                    <a:pt x="11429" y="8722"/>
                    <a:pt x="11123" y="9027"/>
                    <a:pt x="10743" y="9027"/>
                  </a:cubicBezTo>
                  <a:lnTo>
                    <a:pt x="8174" y="9027"/>
                  </a:lnTo>
                  <a:cubicBezTo>
                    <a:pt x="7794" y="9027"/>
                    <a:pt x="7489" y="8722"/>
                    <a:pt x="7489" y="8343"/>
                  </a:cubicBezTo>
                  <a:lnTo>
                    <a:pt x="7489" y="7826"/>
                  </a:lnTo>
                  <a:cubicBezTo>
                    <a:pt x="7616" y="7732"/>
                    <a:pt x="7689" y="7584"/>
                    <a:pt x="7689" y="7437"/>
                  </a:cubicBezTo>
                  <a:cubicBezTo>
                    <a:pt x="7689" y="7278"/>
                    <a:pt x="7616" y="7131"/>
                    <a:pt x="7489" y="7037"/>
                  </a:cubicBezTo>
                  <a:lnTo>
                    <a:pt x="7489" y="2876"/>
                  </a:lnTo>
                  <a:lnTo>
                    <a:pt x="8805" y="2876"/>
                  </a:lnTo>
                  <a:cubicBezTo>
                    <a:pt x="8911" y="3192"/>
                    <a:pt x="9196" y="3402"/>
                    <a:pt x="9533" y="3402"/>
                  </a:cubicBezTo>
                  <a:cubicBezTo>
                    <a:pt x="9859" y="3402"/>
                    <a:pt x="10154" y="3192"/>
                    <a:pt x="10259" y="2876"/>
                  </a:cubicBezTo>
                  <a:lnTo>
                    <a:pt x="10743" y="2876"/>
                  </a:lnTo>
                  <a:cubicBezTo>
                    <a:pt x="11439" y="2876"/>
                    <a:pt x="12018" y="2307"/>
                    <a:pt x="12018" y="1612"/>
                  </a:cubicBezTo>
                  <a:lnTo>
                    <a:pt x="12018" y="1265"/>
                  </a:lnTo>
                  <a:cubicBezTo>
                    <a:pt x="12018" y="569"/>
                    <a:pt x="11439" y="1"/>
                    <a:pt x="1074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-5342225" y="4260550"/>
              <a:ext cx="263600" cy="311000"/>
            </a:xfrm>
            <a:custGeom>
              <a:rect b="b" l="l" r="r" t="t"/>
              <a:pathLst>
                <a:path extrusionOk="0" h="12440" w="10544">
                  <a:moveTo>
                    <a:pt x="1265" y="1"/>
                  </a:moveTo>
                  <a:cubicBezTo>
                    <a:pt x="569" y="1"/>
                    <a:pt x="1" y="570"/>
                    <a:pt x="1" y="1265"/>
                  </a:cubicBezTo>
                  <a:lnTo>
                    <a:pt x="1" y="5951"/>
                  </a:lnTo>
                  <a:cubicBezTo>
                    <a:pt x="1" y="6647"/>
                    <a:pt x="569" y="7215"/>
                    <a:pt x="1265" y="7215"/>
                  </a:cubicBezTo>
                  <a:lnTo>
                    <a:pt x="4445" y="7215"/>
                  </a:lnTo>
                  <a:lnTo>
                    <a:pt x="4445" y="11165"/>
                  </a:lnTo>
                  <a:cubicBezTo>
                    <a:pt x="4445" y="11861"/>
                    <a:pt x="5014" y="12440"/>
                    <a:pt x="5719" y="12440"/>
                  </a:cubicBezTo>
                  <a:lnTo>
                    <a:pt x="10543" y="12440"/>
                  </a:lnTo>
                  <a:cubicBezTo>
                    <a:pt x="10543" y="12408"/>
                    <a:pt x="10543" y="12376"/>
                    <a:pt x="10533" y="12334"/>
                  </a:cubicBezTo>
                  <a:lnTo>
                    <a:pt x="5719" y="12334"/>
                  </a:lnTo>
                  <a:cubicBezTo>
                    <a:pt x="5077" y="12334"/>
                    <a:pt x="4551" y="11808"/>
                    <a:pt x="4551" y="11165"/>
                  </a:cubicBezTo>
                  <a:lnTo>
                    <a:pt x="4551" y="7121"/>
                  </a:lnTo>
                  <a:lnTo>
                    <a:pt x="1265" y="7121"/>
                  </a:lnTo>
                  <a:cubicBezTo>
                    <a:pt x="622" y="7121"/>
                    <a:pt x="95" y="6594"/>
                    <a:pt x="95" y="5951"/>
                  </a:cubicBezTo>
                  <a:lnTo>
                    <a:pt x="95" y="1265"/>
                  </a:lnTo>
                  <a:cubicBezTo>
                    <a:pt x="95" y="622"/>
                    <a:pt x="622" y="95"/>
                    <a:pt x="1265" y="95"/>
                  </a:cubicBezTo>
                  <a:lnTo>
                    <a:pt x="3760" y="95"/>
                  </a:lnTo>
                  <a:cubicBezTo>
                    <a:pt x="4413" y="95"/>
                    <a:pt x="4940" y="622"/>
                    <a:pt x="4940" y="1265"/>
                  </a:cubicBezTo>
                  <a:lnTo>
                    <a:pt x="4940" y="2908"/>
                  </a:lnTo>
                  <a:lnTo>
                    <a:pt x="4961" y="2918"/>
                  </a:lnTo>
                  <a:cubicBezTo>
                    <a:pt x="5077" y="2992"/>
                    <a:pt x="5141" y="3118"/>
                    <a:pt x="5141" y="3245"/>
                  </a:cubicBezTo>
                  <a:cubicBezTo>
                    <a:pt x="5141" y="3381"/>
                    <a:pt x="5077" y="3508"/>
                    <a:pt x="4961" y="3571"/>
                  </a:cubicBezTo>
                  <a:lnTo>
                    <a:pt x="4940" y="3592"/>
                  </a:lnTo>
                  <a:lnTo>
                    <a:pt x="4940" y="6731"/>
                  </a:lnTo>
                  <a:lnTo>
                    <a:pt x="6857" y="6731"/>
                  </a:lnTo>
                  <a:lnTo>
                    <a:pt x="6878" y="6700"/>
                  </a:lnTo>
                  <a:cubicBezTo>
                    <a:pt x="6973" y="6447"/>
                    <a:pt x="7226" y="6267"/>
                    <a:pt x="7500" y="6267"/>
                  </a:cubicBezTo>
                  <a:cubicBezTo>
                    <a:pt x="7774" y="6267"/>
                    <a:pt x="8027" y="6447"/>
                    <a:pt x="8121" y="6700"/>
                  </a:cubicBezTo>
                  <a:lnTo>
                    <a:pt x="8132" y="6731"/>
                  </a:lnTo>
                  <a:lnTo>
                    <a:pt x="8595" y="6731"/>
                  </a:lnTo>
                  <a:cubicBezTo>
                    <a:pt x="8595" y="6700"/>
                    <a:pt x="8605" y="6668"/>
                    <a:pt x="8605" y="6636"/>
                  </a:cubicBezTo>
                  <a:lnTo>
                    <a:pt x="8205" y="6636"/>
                  </a:lnTo>
                  <a:cubicBezTo>
                    <a:pt x="8079" y="6352"/>
                    <a:pt x="7805" y="6173"/>
                    <a:pt x="7500" y="6173"/>
                  </a:cubicBezTo>
                  <a:cubicBezTo>
                    <a:pt x="7194" y="6173"/>
                    <a:pt x="6910" y="6352"/>
                    <a:pt x="6794" y="6636"/>
                  </a:cubicBezTo>
                  <a:lnTo>
                    <a:pt x="5035" y="6636"/>
                  </a:lnTo>
                  <a:lnTo>
                    <a:pt x="5035" y="3645"/>
                  </a:lnTo>
                  <a:cubicBezTo>
                    <a:pt x="5162" y="3550"/>
                    <a:pt x="5246" y="3402"/>
                    <a:pt x="5246" y="3245"/>
                  </a:cubicBezTo>
                  <a:cubicBezTo>
                    <a:pt x="5246" y="3086"/>
                    <a:pt x="5162" y="2939"/>
                    <a:pt x="5035" y="2855"/>
                  </a:cubicBezTo>
                  <a:lnTo>
                    <a:pt x="5035" y="1265"/>
                  </a:lnTo>
                  <a:cubicBezTo>
                    <a:pt x="5035" y="570"/>
                    <a:pt x="4467" y="1"/>
                    <a:pt x="376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-5037300" y="4702400"/>
              <a:ext cx="116675" cy="34250"/>
            </a:xfrm>
            <a:custGeom>
              <a:rect b="b" l="l" r="r" t="t"/>
              <a:pathLst>
                <a:path extrusionOk="0" h="1370" w="4667">
                  <a:moveTo>
                    <a:pt x="3887" y="95"/>
                  </a:moveTo>
                  <a:cubicBezTo>
                    <a:pt x="4256" y="95"/>
                    <a:pt x="4572" y="411"/>
                    <a:pt x="4572" y="780"/>
                  </a:cubicBezTo>
                  <a:lnTo>
                    <a:pt x="4572" y="1275"/>
                  </a:lnTo>
                  <a:lnTo>
                    <a:pt x="3191" y="1275"/>
                  </a:lnTo>
                  <a:cubicBezTo>
                    <a:pt x="3086" y="949"/>
                    <a:pt x="2791" y="738"/>
                    <a:pt x="2454" y="738"/>
                  </a:cubicBezTo>
                  <a:cubicBezTo>
                    <a:pt x="2117" y="738"/>
                    <a:pt x="1822" y="949"/>
                    <a:pt x="1728" y="1275"/>
                  </a:cubicBezTo>
                  <a:lnTo>
                    <a:pt x="106" y="1275"/>
                  </a:lnTo>
                  <a:lnTo>
                    <a:pt x="106" y="780"/>
                  </a:lnTo>
                  <a:cubicBezTo>
                    <a:pt x="106" y="411"/>
                    <a:pt x="411" y="95"/>
                    <a:pt x="790" y="95"/>
                  </a:cubicBezTo>
                  <a:close/>
                  <a:moveTo>
                    <a:pt x="790" y="1"/>
                  </a:moveTo>
                  <a:cubicBezTo>
                    <a:pt x="359" y="1"/>
                    <a:pt x="0" y="348"/>
                    <a:pt x="0" y="780"/>
                  </a:cubicBezTo>
                  <a:lnTo>
                    <a:pt x="0" y="1370"/>
                  </a:lnTo>
                  <a:lnTo>
                    <a:pt x="1801" y="1370"/>
                  </a:lnTo>
                  <a:lnTo>
                    <a:pt x="1812" y="1328"/>
                  </a:lnTo>
                  <a:cubicBezTo>
                    <a:pt x="1885" y="1033"/>
                    <a:pt x="2149" y="832"/>
                    <a:pt x="2454" y="832"/>
                  </a:cubicBezTo>
                  <a:cubicBezTo>
                    <a:pt x="2760" y="832"/>
                    <a:pt x="3023" y="1033"/>
                    <a:pt x="3107" y="1328"/>
                  </a:cubicBezTo>
                  <a:lnTo>
                    <a:pt x="3107" y="1370"/>
                  </a:lnTo>
                  <a:lnTo>
                    <a:pt x="4666" y="1370"/>
                  </a:lnTo>
                  <a:lnTo>
                    <a:pt x="4666" y="780"/>
                  </a:lnTo>
                  <a:cubicBezTo>
                    <a:pt x="4666" y="348"/>
                    <a:pt x="4319" y="1"/>
                    <a:pt x="388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-5329575" y="4702400"/>
              <a:ext cx="58475" cy="126675"/>
            </a:xfrm>
            <a:custGeom>
              <a:rect b="b" l="l" r="r" t="t"/>
              <a:pathLst>
                <a:path extrusionOk="0" h="5067" w="2339">
                  <a:moveTo>
                    <a:pt x="2243" y="95"/>
                  </a:moveTo>
                  <a:lnTo>
                    <a:pt x="2243" y="4277"/>
                  </a:lnTo>
                  <a:cubicBezTo>
                    <a:pt x="2243" y="4656"/>
                    <a:pt x="1938" y="4961"/>
                    <a:pt x="1559" y="4961"/>
                  </a:cubicBezTo>
                  <a:lnTo>
                    <a:pt x="780" y="4961"/>
                  </a:lnTo>
                  <a:cubicBezTo>
                    <a:pt x="400" y="4961"/>
                    <a:pt x="95" y="4656"/>
                    <a:pt x="95" y="4277"/>
                  </a:cubicBezTo>
                  <a:lnTo>
                    <a:pt x="95" y="3023"/>
                  </a:lnTo>
                  <a:cubicBezTo>
                    <a:pt x="368" y="2897"/>
                    <a:pt x="548" y="2623"/>
                    <a:pt x="548" y="2318"/>
                  </a:cubicBezTo>
                  <a:cubicBezTo>
                    <a:pt x="548" y="2012"/>
                    <a:pt x="368" y="1749"/>
                    <a:pt x="95" y="1623"/>
                  </a:cubicBezTo>
                  <a:lnTo>
                    <a:pt x="95" y="780"/>
                  </a:lnTo>
                  <a:cubicBezTo>
                    <a:pt x="95" y="411"/>
                    <a:pt x="400" y="95"/>
                    <a:pt x="780" y="95"/>
                  </a:cubicBezTo>
                  <a:close/>
                  <a:moveTo>
                    <a:pt x="780" y="1"/>
                  </a:moveTo>
                  <a:cubicBezTo>
                    <a:pt x="347" y="1"/>
                    <a:pt x="0" y="348"/>
                    <a:pt x="0" y="780"/>
                  </a:cubicBezTo>
                  <a:lnTo>
                    <a:pt x="0" y="1686"/>
                  </a:lnTo>
                  <a:lnTo>
                    <a:pt x="31" y="1696"/>
                  </a:lnTo>
                  <a:cubicBezTo>
                    <a:pt x="284" y="1801"/>
                    <a:pt x="453" y="2044"/>
                    <a:pt x="453" y="2318"/>
                  </a:cubicBezTo>
                  <a:cubicBezTo>
                    <a:pt x="453" y="2602"/>
                    <a:pt x="284" y="2844"/>
                    <a:pt x="31" y="2939"/>
                  </a:cubicBezTo>
                  <a:lnTo>
                    <a:pt x="0" y="2960"/>
                  </a:lnTo>
                  <a:lnTo>
                    <a:pt x="0" y="4277"/>
                  </a:lnTo>
                  <a:cubicBezTo>
                    <a:pt x="0" y="4708"/>
                    <a:pt x="347" y="5066"/>
                    <a:pt x="780" y="5066"/>
                  </a:cubicBezTo>
                  <a:lnTo>
                    <a:pt x="1559" y="5066"/>
                  </a:lnTo>
                  <a:cubicBezTo>
                    <a:pt x="1990" y="5066"/>
                    <a:pt x="2338" y="4708"/>
                    <a:pt x="2338" y="4277"/>
                  </a:cubicBezTo>
                  <a:lnTo>
                    <a:pt x="2338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>
              <a:off x="-5261125" y="4638675"/>
              <a:ext cx="214100" cy="244925"/>
            </a:xfrm>
            <a:custGeom>
              <a:rect b="b" l="l" r="r" t="t"/>
              <a:pathLst>
                <a:path extrusionOk="0" h="9797" w="8564">
                  <a:moveTo>
                    <a:pt x="5056" y="95"/>
                  </a:moveTo>
                  <a:cubicBezTo>
                    <a:pt x="5436" y="95"/>
                    <a:pt x="5741" y="401"/>
                    <a:pt x="5741" y="780"/>
                  </a:cubicBezTo>
                  <a:lnTo>
                    <a:pt x="5741" y="3140"/>
                  </a:lnTo>
                  <a:cubicBezTo>
                    <a:pt x="5741" y="3835"/>
                    <a:pt x="6309" y="4403"/>
                    <a:pt x="7015" y="4403"/>
                  </a:cubicBezTo>
                  <a:lnTo>
                    <a:pt x="8469" y="4403"/>
                  </a:lnTo>
                  <a:lnTo>
                    <a:pt x="8469" y="9017"/>
                  </a:lnTo>
                  <a:cubicBezTo>
                    <a:pt x="8469" y="9396"/>
                    <a:pt x="8163" y="9701"/>
                    <a:pt x="7784" y="9701"/>
                  </a:cubicBezTo>
                  <a:lnTo>
                    <a:pt x="4098" y="9701"/>
                  </a:lnTo>
                  <a:cubicBezTo>
                    <a:pt x="3760" y="9701"/>
                    <a:pt x="3477" y="9459"/>
                    <a:pt x="3423" y="9122"/>
                  </a:cubicBezTo>
                  <a:cubicBezTo>
                    <a:pt x="3529" y="9027"/>
                    <a:pt x="3582" y="8900"/>
                    <a:pt x="3582" y="8764"/>
                  </a:cubicBezTo>
                  <a:cubicBezTo>
                    <a:pt x="3582" y="8627"/>
                    <a:pt x="3529" y="8490"/>
                    <a:pt x="3413" y="8406"/>
                  </a:cubicBezTo>
                  <a:lnTo>
                    <a:pt x="3413" y="3329"/>
                  </a:lnTo>
                  <a:cubicBezTo>
                    <a:pt x="3413" y="2634"/>
                    <a:pt x="2845" y="2065"/>
                    <a:pt x="2149" y="2065"/>
                  </a:cubicBezTo>
                  <a:lnTo>
                    <a:pt x="95" y="2065"/>
                  </a:lnTo>
                  <a:lnTo>
                    <a:pt x="95" y="780"/>
                  </a:lnTo>
                  <a:cubicBezTo>
                    <a:pt x="95" y="401"/>
                    <a:pt x="401" y="95"/>
                    <a:pt x="780" y="95"/>
                  </a:cubicBezTo>
                  <a:lnTo>
                    <a:pt x="4172" y="95"/>
                  </a:lnTo>
                  <a:cubicBezTo>
                    <a:pt x="4266" y="200"/>
                    <a:pt x="4392" y="254"/>
                    <a:pt x="4519" y="254"/>
                  </a:cubicBezTo>
                  <a:cubicBezTo>
                    <a:pt x="4656" y="254"/>
                    <a:pt x="4783" y="200"/>
                    <a:pt x="4877" y="95"/>
                  </a:cubicBezTo>
                  <a:close/>
                  <a:moveTo>
                    <a:pt x="780" y="1"/>
                  </a:moveTo>
                  <a:cubicBezTo>
                    <a:pt x="348" y="1"/>
                    <a:pt x="1" y="348"/>
                    <a:pt x="1" y="780"/>
                  </a:cubicBezTo>
                  <a:lnTo>
                    <a:pt x="1" y="2160"/>
                  </a:lnTo>
                  <a:lnTo>
                    <a:pt x="2149" y="2160"/>
                  </a:lnTo>
                  <a:cubicBezTo>
                    <a:pt x="2791" y="2160"/>
                    <a:pt x="3318" y="2686"/>
                    <a:pt x="3318" y="3329"/>
                  </a:cubicBezTo>
                  <a:lnTo>
                    <a:pt x="3318" y="8448"/>
                  </a:lnTo>
                  <a:lnTo>
                    <a:pt x="3339" y="8458"/>
                  </a:lnTo>
                  <a:cubicBezTo>
                    <a:pt x="3434" y="8532"/>
                    <a:pt x="3487" y="8648"/>
                    <a:pt x="3487" y="8764"/>
                  </a:cubicBezTo>
                  <a:cubicBezTo>
                    <a:pt x="3487" y="8879"/>
                    <a:pt x="3434" y="8996"/>
                    <a:pt x="3339" y="9069"/>
                  </a:cubicBezTo>
                  <a:lnTo>
                    <a:pt x="3318" y="9080"/>
                  </a:lnTo>
                  <a:lnTo>
                    <a:pt x="3329" y="9111"/>
                  </a:lnTo>
                  <a:cubicBezTo>
                    <a:pt x="3371" y="9501"/>
                    <a:pt x="3708" y="9796"/>
                    <a:pt x="4098" y="9796"/>
                  </a:cubicBezTo>
                  <a:lnTo>
                    <a:pt x="7784" y="9796"/>
                  </a:lnTo>
                  <a:cubicBezTo>
                    <a:pt x="8216" y="9796"/>
                    <a:pt x="8563" y="9448"/>
                    <a:pt x="8563" y="9017"/>
                  </a:cubicBezTo>
                  <a:lnTo>
                    <a:pt x="8563" y="4308"/>
                  </a:lnTo>
                  <a:lnTo>
                    <a:pt x="7015" y="4308"/>
                  </a:lnTo>
                  <a:cubicBezTo>
                    <a:pt x="6373" y="4308"/>
                    <a:pt x="5846" y="3782"/>
                    <a:pt x="5846" y="3140"/>
                  </a:cubicBezTo>
                  <a:lnTo>
                    <a:pt x="5846" y="780"/>
                  </a:lnTo>
                  <a:cubicBezTo>
                    <a:pt x="5846" y="348"/>
                    <a:pt x="5488" y="1"/>
                    <a:pt x="5056" y="1"/>
                  </a:cubicBezTo>
                  <a:lnTo>
                    <a:pt x="4825" y="1"/>
                  </a:lnTo>
                  <a:lnTo>
                    <a:pt x="4814" y="22"/>
                  </a:lnTo>
                  <a:cubicBezTo>
                    <a:pt x="4740" y="106"/>
                    <a:pt x="4635" y="158"/>
                    <a:pt x="4519" y="158"/>
                  </a:cubicBezTo>
                  <a:cubicBezTo>
                    <a:pt x="4413" y="158"/>
                    <a:pt x="4308" y="106"/>
                    <a:pt x="4235" y="22"/>
                  </a:cubicBezTo>
                  <a:lnTo>
                    <a:pt x="4214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1"/>
            <p:cNvSpPr/>
            <p:nvPr/>
          </p:nvSpPr>
          <p:spPr>
            <a:xfrm>
              <a:off x="-5026000" y="4059375"/>
              <a:ext cx="91150" cy="117725"/>
            </a:xfrm>
            <a:custGeom>
              <a:rect b="b" l="l" r="r" t="t"/>
              <a:pathLst>
                <a:path extrusionOk="0" h="4709" w="3646">
                  <a:moveTo>
                    <a:pt x="1276" y="1"/>
                  </a:moveTo>
                  <a:cubicBezTo>
                    <a:pt x="570" y="1"/>
                    <a:pt x="1" y="580"/>
                    <a:pt x="1" y="1275"/>
                  </a:cubicBezTo>
                  <a:lnTo>
                    <a:pt x="1" y="4709"/>
                  </a:lnTo>
                  <a:cubicBezTo>
                    <a:pt x="33" y="4635"/>
                    <a:pt x="64" y="4551"/>
                    <a:pt x="96" y="4467"/>
                  </a:cubicBezTo>
                  <a:lnTo>
                    <a:pt x="96" y="1275"/>
                  </a:lnTo>
                  <a:cubicBezTo>
                    <a:pt x="96" y="633"/>
                    <a:pt x="623" y="106"/>
                    <a:pt x="1276" y="106"/>
                  </a:cubicBezTo>
                  <a:lnTo>
                    <a:pt x="3509" y="106"/>
                  </a:lnTo>
                  <a:cubicBezTo>
                    <a:pt x="3551" y="74"/>
                    <a:pt x="3593" y="43"/>
                    <a:pt x="364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1"/>
            <p:cNvSpPr/>
            <p:nvPr/>
          </p:nvSpPr>
          <p:spPr>
            <a:xfrm>
              <a:off x="-4533325" y="4637350"/>
              <a:ext cx="316800" cy="189900"/>
            </a:xfrm>
            <a:custGeom>
              <a:rect b="b" l="l" r="r" t="t"/>
              <a:pathLst>
                <a:path extrusionOk="0" h="7596" w="12672">
                  <a:moveTo>
                    <a:pt x="5689" y="1"/>
                  </a:moveTo>
                  <a:cubicBezTo>
                    <a:pt x="4982" y="1"/>
                    <a:pt x="4414" y="569"/>
                    <a:pt x="4414" y="1265"/>
                  </a:cubicBezTo>
                  <a:lnTo>
                    <a:pt x="4414" y="1444"/>
                  </a:lnTo>
                  <a:lnTo>
                    <a:pt x="3655" y="1444"/>
                  </a:lnTo>
                  <a:cubicBezTo>
                    <a:pt x="3529" y="1180"/>
                    <a:pt x="3266" y="1012"/>
                    <a:pt x="2971" y="1012"/>
                  </a:cubicBezTo>
                  <a:cubicBezTo>
                    <a:pt x="2676" y="1012"/>
                    <a:pt x="2413" y="1180"/>
                    <a:pt x="2286" y="1444"/>
                  </a:cubicBezTo>
                  <a:lnTo>
                    <a:pt x="1" y="1444"/>
                  </a:lnTo>
                  <a:cubicBezTo>
                    <a:pt x="11" y="1475"/>
                    <a:pt x="22" y="1507"/>
                    <a:pt x="22" y="1538"/>
                  </a:cubicBezTo>
                  <a:lnTo>
                    <a:pt x="2349" y="1538"/>
                  </a:lnTo>
                  <a:lnTo>
                    <a:pt x="2360" y="1507"/>
                  </a:lnTo>
                  <a:cubicBezTo>
                    <a:pt x="2466" y="1265"/>
                    <a:pt x="2707" y="1117"/>
                    <a:pt x="2971" y="1117"/>
                  </a:cubicBezTo>
                  <a:cubicBezTo>
                    <a:pt x="3234" y="1117"/>
                    <a:pt x="3477" y="1265"/>
                    <a:pt x="3582" y="1507"/>
                  </a:cubicBezTo>
                  <a:lnTo>
                    <a:pt x="3592" y="1538"/>
                  </a:lnTo>
                  <a:lnTo>
                    <a:pt x="4509" y="1538"/>
                  </a:lnTo>
                  <a:lnTo>
                    <a:pt x="4509" y="1265"/>
                  </a:lnTo>
                  <a:cubicBezTo>
                    <a:pt x="4509" y="623"/>
                    <a:pt x="5036" y="96"/>
                    <a:pt x="5689" y="96"/>
                  </a:cubicBezTo>
                  <a:lnTo>
                    <a:pt x="11397" y="96"/>
                  </a:lnTo>
                  <a:cubicBezTo>
                    <a:pt x="12039" y="96"/>
                    <a:pt x="12566" y="623"/>
                    <a:pt x="12566" y="1265"/>
                  </a:cubicBezTo>
                  <a:lnTo>
                    <a:pt x="12566" y="6152"/>
                  </a:lnTo>
                  <a:cubicBezTo>
                    <a:pt x="12566" y="6753"/>
                    <a:pt x="12114" y="7258"/>
                    <a:pt x="11513" y="7321"/>
                  </a:cubicBezTo>
                  <a:lnTo>
                    <a:pt x="11492" y="7321"/>
                  </a:lnTo>
                  <a:lnTo>
                    <a:pt x="11471" y="7331"/>
                  </a:lnTo>
                  <a:cubicBezTo>
                    <a:pt x="11397" y="7437"/>
                    <a:pt x="11292" y="7490"/>
                    <a:pt x="11166" y="7490"/>
                  </a:cubicBezTo>
                  <a:cubicBezTo>
                    <a:pt x="11049" y="7490"/>
                    <a:pt x="10944" y="7437"/>
                    <a:pt x="10871" y="7342"/>
                  </a:cubicBezTo>
                  <a:lnTo>
                    <a:pt x="10850" y="7321"/>
                  </a:lnTo>
                  <a:lnTo>
                    <a:pt x="10449" y="7321"/>
                  </a:lnTo>
                  <a:cubicBezTo>
                    <a:pt x="9806" y="7321"/>
                    <a:pt x="9280" y="6795"/>
                    <a:pt x="9280" y="6152"/>
                  </a:cubicBezTo>
                  <a:lnTo>
                    <a:pt x="9280" y="2718"/>
                  </a:lnTo>
                  <a:cubicBezTo>
                    <a:pt x="9280" y="2287"/>
                    <a:pt x="8933" y="1929"/>
                    <a:pt x="8500" y="1929"/>
                  </a:cubicBezTo>
                  <a:lnTo>
                    <a:pt x="4898" y="1929"/>
                  </a:lnTo>
                  <a:lnTo>
                    <a:pt x="4898" y="3193"/>
                  </a:lnTo>
                  <a:cubicBezTo>
                    <a:pt x="4898" y="3835"/>
                    <a:pt x="4383" y="4361"/>
                    <a:pt x="3730" y="4361"/>
                  </a:cubicBezTo>
                  <a:lnTo>
                    <a:pt x="2718" y="4361"/>
                  </a:lnTo>
                  <a:lnTo>
                    <a:pt x="2897" y="4456"/>
                  </a:lnTo>
                  <a:lnTo>
                    <a:pt x="3730" y="4456"/>
                  </a:lnTo>
                  <a:cubicBezTo>
                    <a:pt x="4435" y="4456"/>
                    <a:pt x="5004" y="3888"/>
                    <a:pt x="5004" y="3193"/>
                  </a:cubicBezTo>
                  <a:lnTo>
                    <a:pt x="5004" y="2034"/>
                  </a:lnTo>
                  <a:lnTo>
                    <a:pt x="8500" y="2034"/>
                  </a:lnTo>
                  <a:cubicBezTo>
                    <a:pt x="8880" y="2034"/>
                    <a:pt x="9185" y="2339"/>
                    <a:pt x="9185" y="2718"/>
                  </a:cubicBezTo>
                  <a:lnTo>
                    <a:pt x="9185" y="6152"/>
                  </a:lnTo>
                  <a:cubicBezTo>
                    <a:pt x="9185" y="6847"/>
                    <a:pt x="9754" y="7416"/>
                    <a:pt x="10449" y="7416"/>
                  </a:cubicBezTo>
                  <a:lnTo>
                    <a:pt x="10807" y="7416"/>
                  </a:lnTo>
                  <a:cubicBezTo>
                    <a:pt x="10892" y="7532"/>
                    <a:pt x="11028" y="7595"/>
                    <a:pt x="11166" y="7595"/>
                  </a:cubicBezTo>
                  <a:cubicBezTo>
                    <a:pt x="11313" y="7595"/>
                    <a:pt x="11450" y="7521"/>
                    <a:pt x="11545" y="7416"/>
                  </a:cubicBezTo>
                  <a:cubicBezTo>
                    <a:pt x="12187" y="7342"/>
                    <a:pt x="12671" y="6805"/>
                    <a:pt x="12671" y="6152"/>
                  </a:cubicBezTo>
                  <a:lnTo>
                    <a:pt x="12671" y="1265"/>
                  </a:lnTo>
                  <a:cubicBezTo>
                    <a:pt x="12671" y="569"/>
                    <a:pt x="12092" y="1"/>
                    <a:pt x="1139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-5172400" y="4244750"/>
              <a:ext cx="112200" cy="115900"/>
            </a:xfrm>
            <a:custGeom>
              <a:rect b="b" l="l" r="r" t="t"/>
              <a:pathLst>
                <a:path extrusionOk="0" h="4636" w="4488">
                  <a:moveTo>
                    <a:pt x="2919" y="1"/>
                  </a:moveTo>
                  <a:cubicBezTo>
                    <a:pt x="2771" y="1"/>
                    <a:pt x="2645" y="64"/>
                    <a:pt x="2550" y="179"/>
                  </a:cubicBezTo>
                  <a:lnTo>
                    <a:pt x="1265" y="179"/>
                  </a:lnTo>
                  <a:cubicBezTo>
                    <a:pt x="570" y="179"/>
                    <a:pt x="1" y="748"/>
                    <a:pt x="1" y="1454"/>
                  </a:cubicBezTo>
                  <a:lnTo>
                    <a:pt x="1" y="3371"/>
                  </a:lnTo>
                  <a:cubicBezTo>
                    <a:pt x="1" y="4066"/>
                    <a:pt x="570" y="4635"/>
                    <a:pt x="1265" y="4635"/>
                  </a:cubicBezTo>
                  <a:lnTo>
                    <a:pt x="3519" y="4635"/>
                  </a:lnTo>
                  <a:cubicBezTo>
                    <a:pt x="3540" y="4603"/>
                    <a:pt x="3572" y="4572"/>
                    <a:pt x="3603" y="4540"/>
                  </a:cubicBezTo>
                  <a:lnTo>
                    <a:pt x="1265" y="4540"/>
                  </a:lnTo>
                  <a:cubicBezTo>
                    <a:pt x="623" y="4540"/>
                    <a:pt x="96" y="4013"/>
                    <a:pt x="96" y="3371"/>
                  </a:cubicBezTo>
                  <a:lnTo>
                    <a:pt x="96" y="1454"/>
                  </a:lnTo>
                  <a:cubicBezTo>
                    <a:pt x="96" y="801"/>
                    <a:pt x="623" y="275"/>
                    <a:pt x="1265" y="275"/>
                  </a:cubicBezTo>
                  <a:lnTo>
                    <a:pt x="2603" y="275"/>
                  </a:lnTo>
                  <a:lnTo>
                    <a:pt x="2613" y="254"/>
                  </a:lnTo>
                  <a:cubicBezTo>
                    <a:pt x="2687" y="158"/>
                    <a:pt x="2802" y="106"/>
                    <a:pt x="2919" y="106"/>
                  </a:cubicBezTo>
                  <a:cubicBezTo>
                    <a:pt x="3045" y="106"/>
                    <a:pt x="3150" y="158"/>
                    <a:pt x="3224" y="264"/>
                  </a:cubicBezTo>
                  <a:lnTo>
                    <a:pt x="3245" y="275"/>
                  </a:lnTo>
                  <a:lnTo>
                    <a:pt x="3266" y="275"/>
                  </a:lnTo>
                  <a:cubicBezTo>
                    <a:pt x="3898" y="306"/>
                    <a:pt x="4382" y="822"/>
                    <a:pt x="4382" y="1454"/>
                  </a:cubicBezTo>
                  <a:lnTo>
                    <a:pt x="4382" y="3761"/>
                  </a:lnTo>
                  <a:cubicBezTo>
                    <a:pt x="4414" y="3729"/>
                    <a:pt x="4457" y="3697"/>
                    <a:pt x="4488" y="3666"/>
                  </a:cubicBezTo>
                  <a:lnTo>
                    <a:pt x="4488" y="1454"/>
                  </a:lnTo>
                  <a:cubicBezTo>
                    <a:pt x="4488" y="769"/>
                    <a:pt x="3961" y="222"/>
                    <a:pt x="3287" y="179"/>
                  </a:cubicBezTo>
                  <a:cubicBezTo>
                    <a:pt x="3203" y="64"/>
                    <a:pt x="3066" y="1"/>
                    <a:pt x="2919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1"/>
            <p:cNvSpPr/>
            <p:nvPr/>
          </p:nvSpPr>
          <p:spPr>
            <a:xfrm>
              <a:off x="-5321675" y="3691800"/>
              <a:ext cx="1145450" cy="589325"/>
            </a:xfrm>
            <a:custGeom>
              <a:rect b="b" l="l" r="r" t="t"/>
              <a:pathLst>
                <a:path extrusionOk="0" h="23573" w="45818">
                  <a:moveTo>
                    <a:pt x="0" y="0"/>
                  </a:moveTo>
                  <a:lnTo>
                    <a:pt x="0" y="5003"/>
                  </a:lnTo>
                  <a:cubicBezTo>
                    <a:pt x="0" y="5698"/>
                    <a:pt x="569" y="6267"/>
                    <a:pt x="1264" y="6267"/>
                  </a:cubicBezTo>
                  <a:lnTo>
                    <a:pt x="2812" y="6267"/>
                  </a:lnTo>
                  <a:cubicBezTo>
                    <a:pt x="3507" y="6267"/>
                    <a:pt x="4076" y="5698"/>
                    <a:pt x="4076" y="5003"/>
                  </a:cubicBezTo>
                  <a:lnTo>
                    <a:pt x="4076" y="3623"/>
                  </a:lnTo>
                  <a:cubicBezTo>
                    <a:pt x="4076" y="3244"/>
                    <a:pt x="4382" y="2938"/>
                    <a:pt x="4761" y="2938"/>
                  </a:cubicBezTo>
                  <a:lnTo>
                    <a:pt x="7910" y="2938"/>
                  </a:lnTo>
                  <a:cubicBezTo>
                    <a:pt x="8289" y="2938"/>
                    <a:pt x="8595" y="3244"/>
                    <a:pt x="8595" y="3623"/>
                  </a:cubicBezTo>
                  <a:lnTo>
                    <a:pt x="8595" y="5487"/>
                  </a:lnTo>
                  <a:cubicBezTo>
                    <a:pt x="8310" y="5604"/>
                    <a:pt x="8120" y="5888"/>
                    <a:pt x="8120" y="6193"/>
                  </a:cubicBezTo>
                  <a:cubicBezTo>
                    <a:pt x="8120" y="6509"/>
                    <a:pt x="8310" y="6783"/>
                    <a:pt x="8595" y="6899"/>
                  </a:cubicBezTo>
                  <a:lnTo>
                    <a:pt x="8595" y="12607"/>
                  </a:lnTo>
                  <a:lnTo>
                    <a:pt x="7036" y="12607"/>
                  </a:lnTo>
                  <a:cubicBezTo>
                    <a:pt x="6952" y="12513"/>
                    <a:pt x="6825" y="12460"/>
                    <a:pt x="6688" y="12460"/>
                  </a:cubicBezTo>
                  <a:cubicBezTo>
                    <a:pt x="6562" y="12460"/>
                    <a:pt x="6435" y="12513"/>
                    <a:pt x="6341" y="12607"/>
                  </a:cubicBezTo>
                  <a:lnTo>
                    <a:pt x="4635" y="12607"/>
                  </a:lnTo>
                  <a:cubicBezTo>
                    <a:pt x="3928" y="12607"/>
                    <a:pt x="3360" y="13176"/>
                    <a:pt x="3360" y="13882"/>
                  </a:cubicBezTo>
                  <a:lnTo>
                    <a:pt x="3360" y="16684"/>
                  </a:lnTo>
                  <a:cubicBezTo>
                    <a:pt x="3076" y="16799"/>
                    <a:pt x="2896" y="17084"/>
                    <a:pt x="2896" y="17389"/>
                  </a:cubicBezTo>
                  <a:cubicBezTo>
                    <a:pt x="2896" y="17705"/>
                    <a:pt x="3076" y="17979"/>
                    <a:pt x="3360" y="18095"/>
                  </a:cubicBezTo>
                  <a:lnTo>
                    <a:pt x="3360" y="19812"/>
                  </a:lnTo>
                  <a:cubicBezTo>
                    <a:pt x="3360" y="20507"/>
                    <a:pt x="3928" y="21076"/>
                    <a:pt x="4635" y="21076"/>
                  </a:cubicBezTo>
                  <a:lnTo>
                    <a:pt x="7910" y="21076"/>
                  </a:lnTo>
                  <a:cubicBezTo>
                    <a:pt x="8616" y="21076"/>
                    <a:pt x="9185" y="20507"/>
                    <a:pt x="9185" y="19812"/>
                  </a:cubicBezTo>
                  <a:lnTo>
                    <a:pt x="9185" y="13197"/>
                  </a:lnTo>
                  <a:lnTo>
                    <a:pt x="11460" y="13197"/>
                  </a:lnTo>
                  <a:cubicBezTo>
                    <a:pt x="12165" y="13197"/>
                    <a:pt x="12734" y="12628"/>
                    <a:pt x="12734" y="11923"/>
                  </a:cubicBezTo>
                  <a:lnTo>
                    <a:pt x="12734" y="7099"/>
                  </a:lnTo>
                  <a:cubicBezTo>
                    <a:pt x="12734" y="6720"/>
                    <a:pt x="13040" y="6414"/>
                    <a:pt x="13419" y="6414"/>
                  </a:cubicBezTo>
                  <a:lnTo>
                    <a:pt x="16473" y="6414"/>
                  </a:lnTo>
                  <a:lnTo>
                    <a:pt x="16473" y="10037"/>
                  </a:lnTo>
                  <a:cubicBezTo>
                    <a:pt x="16473" y="10744"/>
                    <a:pt x="17042" y="11312"/>
                    <a:pt x="17737" y="11312"/>
                  </a:cubicBezTo>
                  <a:lnTo>
                    <a:pt x="22940" y="11312"/>
                  </a:lnTo>
                  <a:cubicBezTo>
                    <a:pt x="23035" y="11628"/>
                    <a:pt x="23330" y="11839"/>
                    <a:pt x="23667" y="11839"/>
                  </a:cubicBezTo>
                  <a:cubicBezTo>
                    <a:pt x="23994" y="11839"/>
                    <a:pt x="24289" y="11628"/>
                    <a:pt x="24394" y="11312"/>
                  </a:cubicBezTo>
                  <a:lnTo>
                    <a:pt x="28364" y="11312"/>
                  </a:lnTo>
                  <a:cubicBezTo>
                    <a:pt x="29059" y="11312"/>
                    <a:pt x="29628" y="10744"/>
                    <a:pt x="29628" y="10037"/>
                  </a:cubicBezTo>
                  <a:lnTo>
                    <a:pt x="29628" y="6667"/>
                  </a:lnTo>
                  <a:cubicBezTo>
                    <a:pt x="29628" y="6288"/>
                    <a:pt x="29934" y="5983"/>
                    <a:pt x="30313" y="5983"/>
                  </a:cubicBezTo>
                  <a:lnTo>
                    <a:pt x="31966" y="5983"/>
                  </a:lnTo>
                  <a:lnTo>
                    <a:pt x="31966" y="9595"/>
                  </a:lnTo>
                  <a:cubicBezTo>
                    <a:pt x="31966" y="10301"/>
                    <a:pt x="32535" y="10870"/>
                    <a:pt x="33230" y="10870"/>
                  </a:cubicBezTo>
                  <a:lnTo>
                    <a:pt x="34958" y="10870"/>
                  </a:lnTo>
                  <a:cubicBezTo>
                    <a:pt x="35664" y="10870"/>
                    <a:pt x="36233" y="10301"/>
                    <a:pt x="36233" y="9595"/>
                  </a:cubicBezTo>
                  <a:lnTo>
                    <a:pt x="36233" y="6667"/>
                  </a:lnTo>
                  <a:cubicBezTo>
                    <a:pt x="36233" y="5962"/>
                    <a:pt x="35664" y="5393"/>
                    <a:pt x="34958" y="5393"/>
                  </a:cubicBezTo>
                  <a:lnTo>
                    <a:pt x="32556" y="5393"/>
                  </a:lnTo>
                  <a:lnTo>
                    <a:pt x="32556" y="3623"/>
                  </a:lnTo>
                  <a:cubicBezTo>
                    <a:pt x="32556" y="3244"/>
                    <a:pt x="32862" y="2938"/>
                    <a:pt x="33230" y="2938"/>
                  </a:cubicBezTo>
                  <a:lnTo>
                    <a:pt x="36759" y="2938"/>
                  </a:lnTo>
                  <a:cubicBezTo>
                    <a:pt x="36886" y="3212"/>
                    <a:pt x="37159" y="3392"/>
                    <a:pt x="37464" y="3392"/>
                  </a:cubicBezTo>
                  <a:cubicBezTo>
                    <a:pt x="37759" y="3392"/>
                    <a:pt x="38033" y="3212"/>
                    <a:pt x="38160" y="2938"/>
                  </a:cubicBezTo>
                  <a:lnTo>
                    <a:pt x="41467" y="2938"/>
                  </a:lnTo>
                  <a:cubicBezTo>
                    <a:pt x="41846" y="2938"/>
                    <a:pt x="42152" y="3244"/>
                    <a:pt x="42152" y="3623"/>
                  </a:cubicBezTo>
                  <a:lnTo>
                    <a:pt x="42152" y="11839"/>
                  </a:lnTo>
                  <a:lnTo>
                    <a:pt x="38128" y="11839"/>
                  </a:lnTo>
                  <a:cubicBezTo>
                    <a:pt x="38033" y="11734"/>
                    <a:pt x="37907" y="11681"/>
                    <a:pt x="37770" y="11681"/>
                  </a:cubicBezTo>
                  <a:cubicBezTo>
                    <a:pt x="37633" y="11681"/>
                    <a:pt x="37496" y="11734"/>
                    <a:pt x="37412" y="11839"/>
                  </a:cubicBezTo>
                  <a:lnTo>
                    <a:pt x="36917" y="11839"/>
                  </a:lnTo>
                  <a:cubicBezTo>
                    <a:pt x="36211" y="11839"/>
                    <a:pt x="35643" y="12408"/>
                    <a:pt x="35643" y="13113"/>
                  </a:cubicBezTo>
                  <a:lnTo>
                    <a:pt x="35643" y="18222"/>
                  </a:lnTo>
                  <a:cubicBezTo>
                    <a:pt x="35643" y="18601"/>
                    <a:pt x="35337" y="18906"/>
                    <a:pt x="34958" y="18906"/>
                  </a:cubicBezTo>
                  <a:lnTo>
                    <a:pt x="33979" y="18906"/>
                  </a:lnTo>
                  <a:lnTo>
                    <a:pt x="33979" y="16537"/>
                  </a:lnTo>
                  <a:cubicBezTo>
                    <a:pt x="34105" y="16441"/>
                    <a:pt x="34168" y="16305"/>
                    <a:pt x="34168" y="16146"/>
                  </a:cubicBezTo>
                  <a:cubicBezTo>
                    <a:pt x="34168" y="15999"/>
                    <a:pt x="34105" y="15862"/>
                    <a:pt x="33979" y="15767"/>
                  </a:cubicBezTo>
                  <a:lnTo>
                    <a:pt x="33979" y="14651"/>
                  </a:lnTo>
                  <a:cubicBezTo>
                    <a:pt x="33979" y="13956"/>
                    <a:pt x="33410" y="13387"/>
                    <a:pt x="32715" y="13387"/>
                  </a:cubicBezTo>
                  <a:lnTo>
                    <a:pt x="29797" y="13387"/>
                  </a:lnTo>
                  <a:cubicBezTo>
                    <a:pt x="29091" y="13387"/>
                    <a:pt x="28523" y="13956"/>
                    <a:pt x="28523" y="14651"/>
                  </a:cubicBezTo>
                  <a:lnTo>
                    <a:pt x="28523" y="15441"/>
                  </a:lnTo>
                  <a:cubicBezTo>
                    <a:pt x="28554" y="15472"/>
                    <a:pt x="28586" y="15493"/>
                    <a:pt x="28617" y="15525"/>
                  </a:cubicBezTo>
                  <a:lnTo>
                    <a:pt x="28617" y="14651"/>
                  </a:lnTo>
                  <a:cubicBezTo>
                    <a:pt x="28617" y="14009"/>
                    <a:pt x="29144" y="13482"/>
                    <a:pt x="29797" y="13482"/>
                  </a:cubicBezTo>
                  <a:lnTo>
                    <a:pt x="32715" y="13482"/>
                  </a:lnTo>
                  <a:cubicBezTo>
                    <a:pt x="33357" y="13482"/>
                    <a:pt x="33883" y="14009"/>
                    <a:pt x="33883" y="14651"/>
                  </a:cubicBezTo>
                  <a:lnTo>
                    <a:pt x="33883" y="15820"/>
                  </a:lnTo>
                  <a:lnTo>
                    <a:pt x="33904" y="15830"/>
                  </a:lnTo>
                  <a:cubicBezTo>
                    <a:pt x="34010" y="15905"/>
                    <a:pt x="34073" y="16020"/>
                    <a:pt x="34073" y="16146"/>
                  </a:cubicBezTo>
                  <a:cubicBezTo>
                    <a:pt x="34073" y="16273"/>
                    <a:pt x="34010" y="16399"/>
                    <a:pt x="33904" y="16462"/>
                  </a:cubicBezTo>
                  <a:lnTo>
                    <a:pt x="33883" y="16483"/>
                  </a:lnTo>
                  <a:lnTo>
                    <a:pt x="33883" y="19011"/>
                  </a:lnTo>
                  <a:lnTo>
                    <a:pt x="34958" y="19011"/>
                  </a:lnTo>
                  <a:cubicBezTo>
                    <a:pt x="35390" y="19011"/>
                    <a:pt x="35748" y="18653"/>
                    <a:pt x="35748" y="18222"/>
                  </a:cubicBezTo>
                  <a:lnTo>
                    <a:pt x="35748" y="13113"/>
                  </a:lnTo>
                  <a:cubicBezTo>
                    <a:pt x="35748" y="12460"/>
                    <a:pt x="36275" y="11933"/>
                    <a:pt x="36917" y="11933"/>
                  </a:cubicBezTo>
                  <a:lnTo>
                    <a:pt x="37454" y="11933"/>
                  </a:lnTo>
                  <a:lnTo>
                    <a:pt x="37464" y="11923"/>
                  </a:lnTo>
                  <a:cubicBezTo>
                    <a:pt x="37539" y="11828"/>
                    <a:pt x="37654" y="11776"/>
                    <a:pt x="37770" y="11776"/>
                  </a:cubicBezTo>
                  <a:cubicBezTo>
                    <a:pt x="37886" y="11776"/>
                    <a:pt x="37991" y="11828"/>
                    <a:pt x="38065" y="11923"/>
                  </a:cubicBezTo>
                  <a:lnTo>
                    <a:pt x="38075" y="11933"/>
                  </a:lnTo>
                  <a:lnTo>
                    <a:pt x="42246" y="11933"/>
                  </a:lnTo>
                  <a:lnTo>
                    <a:pt x="42246" y="3623"/>
                  </a:lnTo>
                  <a:cubicBezTo>
                    <a:pt x="42246" y="3191"/>
                    <a:pt x="41899" y="2844"/>
                    <a:pt x="41467" y="2844"/>
                  </a:cubicBezTo>
                  <a:lnTo>
                    <a:pt x="38086" y="2844"/>
                  </a:lnTo>
                  <a:lnTo>
                    <a:pt x="38075" y="2875"/>
                  </a:lnTo>
                  <a:cubicBezTo>
                    <a:pt x="37981" y="3128"/>
                    <a:pt x="37728" y="3286"/>
                    <a:pt x="37464" y="3286"/>
                  </a:cubicBezTo>
                  <a:cubicBezTo>
                    <a:pt x="37191" y="3286"/>
                    <a:pt x="36949" y="3128"/>
                    <a:pt x="36843" y="2875"/>
                  </a:cubicBezTo>
                  <a:lnTo>
                    <a:pt x="36832" y="2844"/>
                  </a:lnTo>
                  <a:lnTo>
                    <a:pt x="33230" y="2844"/>
                  </a:lnTo>
                  <a:cubicBezTo>
                    <a:pt x="32809" y="2844"/>
                    <a:pt x="32451" y="3191"/>
                    <a:pt x="32451" y="3623"/>
                  </a:cubicBezTo>
                  <a:lnTo>
                    <a:pt x="32451" y="5487"/>
                  </a:lnTo>
                  <a:lnTo>
                    <a:pt x="34958" y="5487"/>
                  </a:lnTo>
                  <a:cubicBezTo>
                    <a:pt x="35611" y="5487"/>
                    <a:pt x="36137" y="6014"/>
                    <a:pt x="36137" y="6667"/>
                  </a:cubicBezTo>
                  <a:lnTo>
                    <a:pt x="36137" y="9595"/>
                  </a:lnTo>
                  <a:cubicBezTo>
                    <a:pt x="36137" y="10248"/>
                    <a:pt x="35611" y="10775"/>
                    <a:pt x="34958" y="10775"/>
                  </a:cubicBezTo>
                  <a:lnTo>
                    <a:pt x="33230" y="10775"/>
                  </a:lnTo>
                  <a:cubicBezTo>
                    <a:pt x="32588" y="10775"/>
                    <a:pt x="32062" y="10248"/>
                    <a:pt x="32062" y="9595"/>
                  </a:cubicBezTo>
                  <a:lnTo>
                    <a:pt x="32062" y="5877"/>
                  </a:lnTo>
                  <a:lnTo>
                    <a:pt x="30313" y="5877"/>
                  </a:lnTo>
                  <a:cubicBezTo>
                    <a:pt x="29881" y="5877"/>
                    <a:pt x="29534" y="6236"/>
                    <a:pt x="29534" y="6667"/>
                  </a:cubicBezTo>
                  <a:lnTo>
                    <a:pt x="29534" y="10037"/>
                  </a:lnTo>
                  <a:cubicBezTo>
                    <a:pt x="29534" y="10690"/>
                    <a:pt x="29007" y="11207"/>
                    <a:pt x="28364" y="11207"/>
                  </a:cubicBezTo>
                  <a:lnTo>
                    <a:pt x="24320" y="11207"/>
                  </a:lnTo>
                  <a:lnTo>
                    <a:pt x="24310" y="11249"/>
                  </a:lnTo>
                  <a:cubicBezTo>
                    <a:pt x="24225" y="11544"/>
                    <a:pt x="23962" y="11744"/>
                    <a:pt x="23667" y="11744"/>
                  </a:cubicBezTo>
                  <a:cubicBezTo>
                    <a:pt x="23362" y="11744"/>
                    <a:pt x="23098" y="11544"/>
                    <a:pt x="23025" y="11249"/>
                  </a:cubicBezTo>
                  <a:lnTo>
                    <a:pt x="23014" y="11207"/>
                  </a:lnTo>
                  <a:lnTo>
                    <a:pt x="17737" y="11207"/>
                  </a:lnTo>
                  <a:cubicBezTo>
                    <a:pt x="17094" y="11207"/>
                    <a:pt x="16568" y="10690"/>
                    <a:pt x="16568" y="10037"/>
                  </a:cubicBezTo>
                  <a:lnTo>
                    <a:pt x="16568" y="6320"/>
                  </a:lnTo>
                  <a:lnTo>
                    <a:pt x="13419" y="6320"/>
                  </a:lnTo>
                  <a:cubicBezTo>
                    <a:pt x="12987" y="6320"/>
                    <a:pt x="12639" y="6667"/>
                    <a:pt x="12639" y="7099"/>
                  </a:cubicBezTo>
                  <a:lnTo>
                    <a:pt x="12639" y="11923"/>
                  </a:lnTo>
                  <a:cubicBezTo>
                    <a:pt x="12639" y="12576"/>
                    <a:pt x="12113" y="13103"/>
                    <a:pt x="11460" y="13103"/>
                  </a:cubicBezTo>
                  <a:lnTo>
                    <a:pt x="9089" y="13103"/>
                  </a:lnTo>
                  <a:lnTo>
                    <a:pt x="9089" y="19812"/>
                  </a:lnTo>
                  <a:cubicBezTo>
                    <a:pt x="9089" y="20455"/>
                    <a:pt x="8563" y="20981"/>
                    <a:pt x="7910" y="20981"/>
                  </a:cubicBezTo>
                  <a:lnTo>
                    <a:pt x="4635" y="20981"/>
                  </a:lnTo>
                  <a:cubicBezTo>
                    <a:pt x="3992" y="20981"/>
                    <a:pt x="3465" y="20455"/>
                    <a:pt x="3465" y="19812"/>
                  </a:cubicBezTo>
                  <a:lnTo>
                    <a:pt x="3465" y="18032"/>
                  </a:lnTo>
                  <a:lnTo>
                    <a:pt x="3434" y="18021"/>
                  </a:lnTo>
                  <a:cubicBezTo>
                    <a:pt x="3170" y="17927"/>
                    <a:pt x="2991" y="17674"/>
                    <a:pt x="2991" y="17389"/>
                  </a:cubicBezTo>
                  <a:cubicBezTo>
                    <a:pt x="2991" y="17115"/>
                    <a:pt x="3170" y="16863"/>
                    <a:pt x="3434" y="16768"/>
                  </a:cubicBezTo>
                  <a:lnTo>
                    <a:pt x="3465" y="16757"/>
                  </a:lnTo>
                  <a:lnTo>
                    <a:pt x="3465" y="13882"/>
                  </a:lnTo>
                  <a:cubicBezTo>
                    <a:pt x="3465" y="13239"/>
                    <a:pt x="3992" y="12713"/>
                    <a:pt x="4635" y="12713"/>
                  </a:cubicBezTo>
                  <a:lnTo>
                    <a:pt x="6393" y="12713"/>
                  </a:lnTo>
                  <a:lnTo>
                    <a:pt x="6404" y="12692"/>
                  </a:lnTo>
                  <a:cubicBezTo>
                    <a:pt x="6477" y="12607"/>
                    <a:pt x="6583" y="12555"/>
                    <a:pt x="6688" y="12555"/>
                  </a:cubicBezTo>
                  <a:cubicBezTo>
                    <a:pt x="6804" y="12555"/>
                    <a:pt x="6910" y="12607"/>
                    <a:pt x="6983" y="12692"/>
                  </a:cubicBezTo>
                  <a:lnTo>
                    <a:pt x="6994" y="12713"/>
                  </a:lnTo>
                  <a:lnTo>
                    <a:pt x="8700" y="12713"/>
                  </a:lnTo>
                  <a:lnTo>
                    <a:pt x="8700" y="6835"/>
                  </a:lnTo>
                  <a:lnTo>
                    <a:pt x="8668" y="6825"/>
                  </a:lnTo>
                  <a:cubicBezTo>
                    <a:pt x="8405" y="6730"/>
                    <a:pt x="8226" y="6477"/>
                    <a:pt x="8226" y="6193"/>
                  </a:cubicBezTo>
                  <a:cubicBezTo>
                    <a:pt x="8226" y="5920"/>
                    <a:pt x="8405" y="5667"/>
                    <a:pt x="8668" y="5572"/>
                  </a:cubicBezTo>
                  <a:lnTo>
                    <a:pt x="8700" y="5561"/>
                  </a:lnTo>
                  <a:lnTo>
                    <a:pt x="8700" y="3623"/>
                  </a:lnTo>
                  <a:cubicBezTo>
                    <a:pt x="8700" y="3191"/>
                    <a:pt x="8342" y="2844"/>
                    <a:pt x="7910" y="2844"/>
                  </a:cubicBezTo>
                  <a:lnTo>
                    <a:pt x="4761" y="2844"/>
                  </a:lnTo>
                  <a:cubicBezTo>
                    <a:pt x="4329" y="2844"/>
                    <a:pt x="3982" y="3191"/>
                    <a:pt x="3982" y="3623"/>
                  </a:cubicBezTo>
                  <a:lnTo>
                    <a:pt x="3982" y="5003"/>
                  </a:lnTo>
                  <a:cubicBezTo>
                    <a:pt x="3982" y="5646"/>
                    <a:pt x="3455" y="6172"/>
                    <a:pt x="2812" y="6172"/>
                  </a:cubicBezTo>
                  <a:lnTo>
                    <a:pt x="1264" y="6172"/>
                  </a:lnTo>
                  <a:cubicBezTo>
                    <a:pt x="621" y="6172"/>
                    <a:pt x="95" y="5646"/>
                    <a:pt x="95" y="5003"/>
                  </a:cubicBezTo>
                  <a:lnTo>
                    <a:pt x="95" y="95"/>
                  </a:lnTo>
                  <a:lnTo>
                    <a:pt x="485" y="95"/>
                  </a:lnTo>
                  <a:lnTo>
                    <a:pt x="485" y="5003"/>
                  </a:lnTo>
                  <a:cubicBezTo>
                    <a:pt x="485" y="5435"/>
                    <a:pt x="832" y="5782"/>
                    <a:pt x="1264" y="5782"/>
                  </a:cubicBezTo>
                  <a:lnTo>
                    <a:pt x="2812" y="5782"/>
                  </a:lnTo>
                  <a:cubicBezTo>
                    <a:pt x="3244" y="5782"/>
                    <a:pt x="3591" y="5435"/>
                    <a:pt x="3591" y="5003"/>
                  </a:cubicBezTo>
                  <a:lnTo>
                    <a:pt x="3591" y="3623"/>
                  </a:lnTo>
                  <a:cubicBezTo>
                    <a:pt x="3591" y="2981"/>
                    <a:pt x="4118" y="2454"/>
                    <a:pt x="4761" y="2454"/>
                  </a:cubicBezTo>
                  <a:lnTo>
                    <a:pt x="7910" y="2454"/>
                  </a:lnTo>
                  <a:cubicBezTo>
                    <a:pt x="8563" y="2454"/>
                    <a:pt x="9089" y="2981"/>
                    <a:pt x="9089" y="3623"/>
                  </a:cubicBezTo>
                  <a:lnTo>
                    <a:pt x="9089" y="5561"/>
                  </a:lnTo>
                  <a:lnTo>
                    <a:pt x="9121" y="5572"/>
                  </a:lnTo>
                  <a:cubicBezTo>
                    <a:pt x="9384" y="5667"/>
                    <a:pt x="9564" y="5920"/>
                    <a:pt x="9564" y="6193"/>
                  </a:cubicBezTo>
                  <a:cubicBezTo>
                    <a:pt x="9564" y="6477"/>
                    <a:pt x="9384" y="6730"/>
                    <a:pt x="9121" y="6825"/>
                  </a:cubicBezTo>
                  <a:lnTo>
                    <a:pt x="9089" y="6835"/>
                  </a:lnTo>
                  <a:lnTo>
                    <a:pt x="9089" y="12713"/>
                  </a:lnTo>
                  <a:lnTo>
                    <a:pt x="11460" y="12713"/>
                  </a:lnTo>
                  <a:cubicBezTo>
                    <a:pt x="11891" y="12713"/>
                    <a:pt x="12249" y="12355"/>
                    <a:pt x="12249" y="11923"/>
                  </a:cubicBezTo>
                  <a:lnTo>
                    <a:pt x="12249" y="7099"/>
                  </a:lnTo>
                  <a:cubicBezTo>
                    <a:pt x="12249" y="6456"/>
                    <a:pt x="12776" y="5930"/>
                    <a:pt x="13419" y="5930"/>
                  </a:cubicBezTo>
                  <a:lnTo>
                    <a:pt x="16568" y="5930"/>
                  </a:lnTo>
                  <a:lnTo>
                    <a:pt x="16568" y="3623"/>
                  </a:lnTo>
                  <a:cubicBezTo>
                    <a:pt x="16568" y="2981"/>
                    <a:pt x="17094" y="2454"/>
                    <a:pt x="17737" y="2454"/>
                  </a:cubicBezTo>
                  <a:lnTo>
                    <a:pt x="20528" y="2454"/>
                  </a:lnTo>
                  <a:cubicBezTo>
                    <a:pt x="21181" y="2454"/>
                    <a:pt x="21708" y="2981"/>
                    <a:pt x="21708" y="3623"/>
                  </a:cubicBezTo>
                  <a:lnTo>
                    <a:pt x="21708" y="3982"/>
                  </a:lnTo>
                  <a:lnTo>
                    <a:pt x="21729" y="4003"/>
                  </a:lnTo>
                  <a:cubicBezTo>
                    <a:pt x="21834" y="4076"/>
                    <a:pt x="21897" y="4192"/>
                    <a:pt x="21897" y="4319"/>
                  </a:cubicBezTo>
                  <a:cubicBezTo>
                    <a:pt x="21897" y="4445"/>
                    <a:pt x="21834" y="4560"/>
                    <a:pt x="21729" y="4635"/>
                  </a:cubicBezTo>
                  <a:lnTo>
                    <a:pt x="21708" y="4645"/>
                  </a:lnTo>
                  <a:lnTo>
                    <a:pt x="21708" y="5150"/>
                  </a:lnTo>
                  <a:cubicBezTo>
                    <a:pt x="21708" y="5793"/>
                    <a:pt x="21181" y="6320"/>
                    <a:pt x="20528" y="6320"/>
                  </a:cubicBezTo>
                  <a:lnTo>
                    <a:pt x="16958" y="6320"/>
                  </a:lnTo>
                  <a:lnTo>
                    <a:pt x="16958" y="10037"/>
                  </a:lnTo>
                  <a:cubicBezTo>
                    <a:pt x="16958" y="10470"/>
                    <a:pt x="17305" y="10817"/>
                    <a:pt x="17737" y="10817"/>
                  </a:cubicBezTo>
                  <a:lnTo>
                    <a:pt x="23046" y="10817"/>
                  </a:lnTo>
                  <a:lnTo>
                    <a:pt x="23056" y="10796"/>
                  </a:lnTo>
                  <a:cubicBezTo>
                    <a:pt x="23172" y="10554"/>
                    <a:pt x="23404" y="10406"/>
                    <a:pt x="23667" y="10406"/>
                  </a:cubicBezTo>
                  <a:cubicBezTo>
                    <a:pt x="23919" y="10406"/>
                    <a:pt x="24162" y="10554"/>
                    <a:pt x="24267" y="10796"/>
                  </a:cubicBezTo>
                  <a:lnTo>
                    <a:pt x="24278" y="10817"/>
                  </a:lnTo>
                  <a:lnTo>
                    <a:pt x="28364" y="10817"/>
                  </a:lnTo>
                  <a:cubicBezTo>
                    <a:pt x="28796" y="10817"/>
                    <a:pt x="29144" y="10470"/>
                    <a:pt x="29144" y="10037"/>
                  </a:cubicBezTo>
                  <a:lnTo>
                    <a:pt x="29144" y="6667"/>
                  </a:lnTo>
                  <a:cubicBezTo>
                    <a:pt x="29144" y="6014"/>
                    <a:pt x="29670" y="5487"/>
                    <a:pt x="30313" y="5487"/>
                  </a:cubicBezTo>
                  <a:lnTo>
                    <a:pt x="32062" y="5487"/>
                  </a:lnTo>
                  <a:lnTo>
                    <a:pt x="32062" y="3623"/>
                  </a:lnTo>
                  <a:cubicBezTo>
                    <a:pt x="32062" y="2981"/>
                    <a:pt x="32588" y="2454"/>
                    <a:pt x="33230" y="2454"/>
                  </a:cubicBezTo>
                  <a:lnTo>
                    <a:pt x="36811" y="2454"/>
                  </a:lnTo>
                  <a:lnTo>
                    <a:pt x="36822" y="2423"/>
                  </a:lnTo>
                  <a:cubicBezTo>
                    <a:pt x="36917" y="2138"/>
                    <a:pt x="37170" y="1959"/>
                    <a:pt x="37464" y="1959"/>
                  </a:cubicBezTo>
                  <a:cubicBezTo>
                    <a:pt x="37749" y="1959"/>
                    <a:pt x="38002" y="2138"/>
                    <a:pt x="38096" y="2423"/>
                  </a:cubicBezTo>
                  <a:lnTo>
                    <a:pt x="38107" y="2454"/>
                  </a:lnTo>
                  <a:lnTo>
                    <a:pt x="41467" y="2454"/>
                  </a:lnTo>
                  <a:cubicBezTo>
                    <a:pt x="42110" y="2454"/>
                    <a:pt x="42636" y="2981"/>
                    <a:pt x="42636" y="3623"/>
                  </a:cubicBezTo>
                  <a:lnTo>
                    <a:pt x="42636" y="11933"/>
                  </a:lnTo>
                  <a:lnTo>
                    <a:pt x="44079" y="11933"/>
                  </a:lnTo>
                  <a:cubicBezTo>
                    <a:pt x="44722" y="11933"/>
                    <a:pt x="45248" y="12460"/>
                    <a:pt x="45248" y="13113"/>
                  </a:cubicBezTo>
                  <a:lnTo>
                    <a:pt x="45248" y="13587"/>
                  </a:lnTo>
                  <a:lnTo>
                    <a:pt x="45280" y="13597"/>
                  </a:lnTo>
                  <a:cubicBezTo>
                    <a:pt x="45543" y="13693"/>
                    <a:pt x="45722" y="13945"/>
                    <a:pt x="45722" y="14229"/>
                  </a:cubicBezTo>
                  <a:cubicBezTo>
                    <a:pt x="45722" y="14503"/>
                    <a:pt x="45543" y="14756"/>
                    <a:pt x="45280" y="14851"/>
                  </a:cubicBezTo>
                  <a:lnTo>
                    <a:pt x="45248" y="14861"/>
                  </a:lnTo>
                  <a:lnTo>
                    <a:pt x="45248" y="16094"/>
                  </a:lnTo>
                  <a:cubicBezTo>
                    <a:pt x="45248" y="16736"/>
                    <a:pt x="44722" y="17263"/>
                    <a:pt x="44079" y="17263"/>
                  </a:cubicBezTo>
                  <a:lnTo>
                    <a:pt x="43416" y="17263"/>
                  </a:lnTo>
                  <a:cubicBezTo>
                    <a:pt x="42773" y="17263"/>
                    <a:pt x="42246" y="16736"/>
                    <a:pt x="42246" y="16094"/>
                  </a:cubicBezTo>
                  <a:lnTo>
                    <a:pt x="42246" y="12323"/>
                  </a:lnTo>
                  <a:lnTo>
                    <a:pt x="38107" y="12323"/>
                  </a:lnTo>
                  <a:lnTo>
                    <a:pt x="38096" y="12355"/>
                  </a:lnTo>
                  <a:cubicBezTo>
                    <a:pt x="38023" y="12471"/>
                    <a:pt x="37897" y="12534"/>
                    <a:pt x="37770" y="12534"/>
                  </a:cubicBezTo>
                  <a:cubicBezTo>
                    <a:pt x="37633" y="12534"/>
                    <a:pt x="37507" y="12471"/>
                    <a:pt x="37433" y="12355"/>
                  </a:cubicBezTo>
                  <a:lnTo>
                    <a:pt x="37422" y="12323"/>
                  </a:lnTo>
                  <a:lnTo>
                    <a:pt x="36917" y="12323"/>
                  </a:lnTo>
                  <a:cubicBezTo>
                    <a:pt x="36485" y="12323"/>
                    <a:pt x="36137" y="12682"/>
                    <a:pt x="36137" y="13113"/>
                  </a:cubicBezTo>
                  <a:lnTo>
                    <a:pt x="36137" y="18222"/>
                  </a:lnTo>
                  <a:cubicBezTo>
                    <a:pt x="36137" y="18875"/>
                    <a:pt x="35611" y="19401"/>
                    <a:pt x="34958" y="19401"/>
                  </a:cubicBezTo>
                  <a:lnTo>
                    <a:pt x="33883" y="19401"/>
                  </a:lnTo>
                  <a:lnTo>
                    <a:pt x="33883" y="22308"/>
                  </a:lnTo>
                  <a:cubicBezTo>
                    <a:pt x="33883" y="22951"/>
                    <a:pt x="33357" y="23477"/>
                    <a:pt x="32715" y="23477"/>
                  </a:cubicBezTo>
                  <a:lnTo>
                    <a:pt x="32240" y="23477"/>
                  </a:lnTo>
                  <a:cubicBezTo>
                    <a:pt x="32240" y="23509"/>
                    <a:pt x="32240" y="23540"/>
                    <a:pt x="32251" y="23572"/>
                  </a:cubicBezTo>
                  <a:lnTo>
                    <a:pt x="32715" y="23572"/>
                  </a:lnTo>
                  <a:cubicBezTo>
                    <a:pt x="33410" y="23572"/>
                    <a:pt x="33979" y="23004"/>
                    <a:pt x="33979" y="22308"/>
                  </a:cubicBezTo>
                  <a:lnTo>
                    <a:pt x="33979" y="19496"/>
                  </a:lnTo>
                  <a:lnTo>
                    <a:pt x="34958" y="19496"/>
                  </a:lnTo>
                  <a:cubicBezTo>
                    <a:pt x="35664" y="19496"/>
                    <a:pt x="36233" y="18927"/>
                    <a:pt x="36233" y="18222"/>
                  </a:cubicBezTo>
                  <a:lnTo>
                    <a:pt x="36233" y="13113"/>
                  </a:lnTo>
                  <a:cubicBezTo>
                    <a:pt x="36233" y="12734"/>
                    <a:pt x="36538" y="12429"/>
                    <a:pt x="36917" y="12429"/>
                  </a:cubicBezTo>
                  <a:lnTo>
                    <a:pt x="37370" y="12429"/>
                  </a:lnTo>
                  <a:cubicBezTo>
                    <a:pt x="37454" y="12555"/>
                    <a:pt x="37602" y="12639"/>
                    <a:pt x="37770" y="12639"/>
                  </a:cubicBezTo>
                  <a:cubicBezTo>
                    <a:pt x="37928" y="12639"/>
                    <a:pt x="38075" y="12555"/>
                    <a:pt x="38160" y="12429"/>
                  </a:cubicBezTo>
                  <a:lnTo>
                    <a:pt x="42152" y="12429"/>
                  </a:lnTo>
                  <a:lnTo>
                    <a:pt x="42152" y="16094"/>
                  </a:lnTo>
                  <a:cubicBezTo>
                    <a:pt x="42152" y="16789"/>
                    <a:pt x="42721" y="17358"/>
                    <a:pt x="43416" y="17358"/>
                  </a:cubicBezTo>
                  <a:lnTo>
                    <a:pt x="44079" y="17358"/>
                  </a:lnTo>
                  <a:cubicBezTo>
                    <a:pt x="44774" y="17358"/>
                    <a:pt x="45354" y="16789"/>
                    <a:pt x="45354" y="16094"/>
                  </a:cubicBezTo>
                  <a:lnTo>
                    <a:pt x="45354" y="14936"/>
                  </a:lnTo>
                  <a:cubicBezTo>
                    <a:pt x="45638" y="14809"/>
                    <a:pt x="45817" y="14535"/>
                    <a:pt x="45817" y="14229"/>
                  </a:cubicBezTo>
                  <a:cubicBezTo>
                    <a:pt x="45817" y="13913"/>
                    <a:pt x="45638" y="13640"/>
                    <a:pt x="45354" y="13513"/>
                  </a:cubicBezTo>
                  <a:lnTo>
                    <a:pt x="45354" y="13113"/>
                  </a:lnTo>
                  <a:cubicBezTo>
                    <a:pt x="45354" y="12408"/>
                    <a:pt x="44774" y="11839"/>
                    <a:pt x="44079" y="11839"/>
                  </a:cubicBezTo>
                  <a:lnTo>
                    <a:pt x="42731" y="11839"/>
                  </a:lnTo>
                  <a:lnTo>
                    <a:pt x="42731" y="3623"/>
                  </a:lnTo>
                  <a:cubicBezTo>
                    <a:pt x="42731" y="2928"/>
                    <a:pt x="42162" y="2360"/>
                    <a:pt x="41467" y="2360"/>
                  </a:cubicBezTo>
                  <a:lnTo>
                    <a:pt x="38181" y="2360"/>
                  </a:lnTo>
                  <a:cubicBezTo>
                    <a:pt x="38065" y="2054"/>
                    <a:pt x="37780" y="1854"/>
                    <a:pt x="37464" y="1854"/>
                  </a:cubicBezTo>
                  <a:cubicBezTo>
                    <a:pt x="37138" y="1854"/>
                    <a:pt x="36854" y="2054"/>
                    <a:pt x="36738" y="2360"/>
                  </a:cubicBezTo>
                  <a:lnTo>
                    <a:pt x="33230" y="2360"/>
                  </a:lnTo>
                  <a:cubicBezTo>
                    <a:pt x="32535" y="2360"/>
                    <a:pt x="31966" y="2928"/>
                    <a:pt x="31966" y="3623"/>
                  </a:cubicBezTo>
                  <a:lnTo>
                    <a:pt x="31966" y="5393"/>
                  </a:lnTo>
                  <a:lnTo>
                    <a:pt x="30313" y="5393"/>
                  </a:lnTo>
                  <a:cubicBezTo>
                    <a:pt x="29618" y="5393"/>
                    <a:pt x="29049" y="5962"/>
                    <a:pt x="29049" y="6667"/>
                  </a:cubicBezTo>
                  <a:lnTo>
                    <a:pt x="29049" y="10037"/>
                  </a:lnTo>
                  <a:cubicBezTo>
                    <a:pt x="29049" y="10417"/>
                    <a:pt x="28733" y="10722"/>
                    <a:pt x="28364" y="10722"/>
                  </a:cubicBezTo>
                  <a:lnTo>
                    <a:pt x="24341" y="10722"/>
                  </a:lnTo>
                  <a:cubicBezTo>
                    <a:pt x="24214" y="10470"/>
                    <a:pt x="23951" y="10311"/>
                    <a:pt x="23667" y="10311"/>
                  </a:cubicBezTo>
                  <a:cubicBezTo>
                    <a:pt x="23383" y="10311"/>
                    <a:pt x="23119" y="10470"/>
                    <a:pt x="22982" y="10722"/>
                  </a:cubicBezTo>
                  <a:lnTo>
                    <a:pt x="17737" y="10722"/>
                  </a:lnTo>
                  <a:cubicBezTo>
                    <a:pt x="17358" y="10722"/>
                    <a:pt x="17052" y="10417"/>
                    <a:pt x="17052" y="10037"/>
                  </a:cubicBezTo>
                  <a:lnTo>
                    <a:pt x="17052" y="6414"/>
                  </a:lnTo>
                  <a:lnTo>
                    <a:pt x="20528" y="6414"/>
                  </a:lnTo>
                  <a:cubicBezTo>
                    <a:pt x="21234" y="6414"/>
                    <a:pt x="21803" y="5845"/>
                    <a:pt x="21803" y="5150"/>
                  </a:cubicBezTo>
                  <a:lnTo>
                    <a:pt x="21803" y="4698"/>
                  </a:lnTo>
                  <a:cubicBezTo>
                    <a:pt x="21918" y="4603"/>
                    <a:pt x="21992" y="4466"/>
                    <a:pt x="21992" y="4319"/>
                  </a:cubicBezTo>
                  <a:cubicBezTo>
                    <a:pt x="21992" y="4171"/>
                    <a:pt x="21918" y="4024"/>
                    <a:pt x="21803" y="3939"/>
                  </a:cubicBezTo>
                  <a:lnTo>
                    <a:pt x="21803" y="3623"/>
                  </a:lnTo>
                  <a:cubicBezTo>
                    <a:pt x="21803" y="2928"/>
                    <a:pt x="21234" y="2360"/>
                    <a:pt x="20528" y="2360"/>
                  </a:cubicBezTo>
                  <a:lnTo>
                    <a:pt x="17737" y="2360"/>
                  </a:lnTo>
                  <a:cubicBezTo>
                    <a:pt x="17042" y="2360"/>
                    <a:pt x="16473" y="2928"/>
                    <a:pt x="16473" y="3623"/>
                  </a:cubicBezTo>
                  <a:lnTo>
                    <a:pt x="16473" y="5835"/>
                  </a:lnTo>
                  <a:lnTo>
                    <a:pt x="13419" y="5835"/>
                  </a:lnTo>
                  <a:cubicBezTo>
                    <a:pt x="12713" y="5835"/>
                    <a:pt x="12144" y="6404"/>
                    <a:pt x="12144" y="7099"/>
                  </a:cubicBezTo>
                  <a:lnTo>
                    <a:pt x="12144" y="11923"/>
                  </a:lnTo>
                  <a:cubicBezTo>
                    <a:pt x="12144" y="12302"/>
                    <a:pt x="11839" y="12607"/>
                    <a:pt x="11460" y="12607"/>
                  </a:cubicBezTo>
                  <a:lnTo>
                    <a:pt x="9185" y="12607"/>
                  </a:lnTo>
                  <a:lnTo>
                    <a:pt x="9185" y="6899"/>
                  </a:lnTo>
                  <a:cubicBezTo>
                    <a:pt x="9469" y="6783"/>
                    <a:pt x="9658" y="6509"/>
                    <a:pt x="9658" y="6193"/>
                  </a:cubicBezTo>
                  <a:cubicBezTo>
                    <a:pt x="9658" y="5888"/>
                    <a:pt x="9469" y="5614"/>
                    <a:pt x="9185" y="5487"/>
                  </a:cubicBezTo>
                  <a:lnTo>
                    <a:pt x="9185" y="3623"/>
                  </a:lnTo>
                  <a:cubicBezTo>
                    <a:pt x="9185" y="2928"/>
                    <a:pt x="8616" y="2360"/>
                    <a:pt x="7910" y="2360"/>
                  </a:cubicBezTo>
                  <a:lnTo>
                    <a:pt x="4761" y="2360"/>
                  </a:lnTo>
                  <a:cubicBezTo>
                    <a:pt x="4066" y="2360"/>
                    <a:pt x="3497" y="2928"/>
                    <a:pt x="3497" y="3623"/>
                  </a:cubicBezTo>
                  <a:lnTo>
                    <a:pt x="3497" y="5003"/>
                  </a:lnTo>
                  <a:cubicBezTo>
                    <a:pt x="3497" y="5382"/>
                    <a:pt x="3181" y="5688"/>
                    <a:pt x="2812" y="5688"/>
                  </a:cubicBezTo>
                  <a:lnTo>
                    <a:pt x="1264" y="5688"/>
                  </a:lnTo>
                  <a:cubicBezTo>
                    <a:pt x="885" y="5688"/>
                    <a:pt x="579" y="5382"/>
                    <a:pt x="579" y="5003"/>
                  </a:cubicBezTo>
                  <a:lnTo>
                    <a:pt x="579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1"/>
            <p:cNvSpPr/>
            <p:nvPr/>
          </p:nvSpPr>
          <p:spPr>
            <a:xfrm>
              <a:off x="-5160275" y="4261325"/>
              <a:ext cx="87725" cy="87200"/>
            </a:xfrm>
            <a:custGeom>
              <a:rect b="b" l="l" r="r" t="t"/>
              <a:pathLst>
                <a:path extrusionOk="0" h="3488" w="3509">
                  <a:moveTo>
                    <a:pt x="2823" y="106"/>
                  </a:moveTo>
                  <a:cubicBezTo>
                    <a:pt x="3150" y="148"/>
                    <a:pt x="3413" y="443"/>
                    <a:pt x="3413" y="791"/>
                  </a:cubicBezTo>
                  <a:lnTo>
                    <a:pt x="3413" y="3382"/>
                  </a:lnTo>
                  <a:lnTo>
                    <a:pt x="780" y="3382"/>
                  </a:lnTo>
                  <a:cubicBezTo>
                    <a:pt x="401" y="3382"/>
                    <a:pt x="96" y="3077"/>
                    <a:pt x="96" y="2708"/>
                  </a:cubicBezTo>
                  <a:lnTo>
                    <a:pt x="96" y="791"/>
                  </a:lnTo>
                  <a:cubicBezTo>
                    <a:pt x="96" y="412"/>
                    <a:pt x="401" y="106"/>
                    <a:pt x="780" y="106"/>
                  </a:cubicBezTo>
                  <a:lnTo>
                    <a:pt x="2044" y="106"/>
                  </a:lnTo>
                  <a:cubicBezTo>
                    <a:pt x="2139" y="233"/>
                    <a:pt x="2275" y="307"/>
                    <a:pt x="2434" y="307"/>
                  </a:cubicBezTo>
                  <a:cubicBezTo>
                    <a:pt x="2591" y="307"/>
                    <a:pt x="2729" y="233"/>
                    <a:pt x="2823" y="106"/>
                  </a:cubicBezTo>
                  <a:close/>
                  <a:moveTo>
                    <a:pt x="780" y="1"/>
                  </a:moveTo>
                  <a:cubicBezTo>
                    <a:pt x="348" y="1"/>
                    <a:pt x="0" y="359"/>
                    <a:pt x="0" y="791"/>
                  </a:cubicBezTo>
                  <a:lnTo>
                    <a:pt x="0" y="2708"/>
                  </a:lnTo>
                  <a:cubicBezTo>
                    <a:pt x="0" y="3130"/>
                    <a:pt x="348" y="3488"/>
                    <a:pt x="780" y="3488"/>
                  </a:cubicBezTo>
                  <a:lnTo>
                    <a:pt x="3508" y="3488"/>
                  </a:lnTo>
                  <a:lnTo>
                    <a:pt x="3508" y="3477"/>
                  </a:lnTo>
                  <a:lnTo>
                    <a:pt x="3508" y="791"/>
                  </a:lnTo>
                  <a:cubicBezTo>
                    <a:pt x="3508" y="391"/>
                    <a:pt x="3202" y="54"/>
                    <a:pt x="2802" y="12"/>
                  </a:cubicBezTo>
                  <a:lnTo>
                    <a:pt x="2771" y="1"/>
                  </a:lnTo>
                  <a:lnTo>
                    <a:pt x="2760" y="33"/>
                  </a:lnTo>
                  <a:cubicBezTo>
                    <a:pt x="2687" y="138"/>
                    <a:pt x="2560" y="202"/>
                    <a:pt x="2434" y="202"/>
                  </a:cubicBezTo>
                  <a:cubicBezTo>
                    <a:pt x="2307" y="202"/>
                    <a:pt x="2181" y="138"/>
                    <a:pt x="2118" y="22"/>
                  </a:cubicBezTo>
                  <a:lnTo>
                    <a:pt x="2097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1"/>
            <p:cNvSpPr/>
            <p:nvPr/>
          </p:nvSpPr>
          <p:spPr>
            <a:xfrm>
              <a:off x="-5354075" y="4621025"/>
              <a:ext cx="499550" cy="274675"/>
            </a:xfrm>
            <a:custGeom>
              <a:rect b="b" l="l" r="r" t="t"/>
              <a:pathLst>
                <a:path extrusionOk="0" h="10987" w="19982">
                  <a:moveTo>
                    <a:pt x="8237" y="1"/>
                  </a:moveTo>
                  <a:cubicBezTo>
                    <a:pt x="8079" y="1"/>
                    <a:pt x="7932" y="85"/>
                    <a:pt x="7837" y="222"/>
                  </a:cubicBezTo>
                  <a:lnTo>
                    <a:pt x="4498" y="222"/>
                  </a:lnTo>
                  <a:cubicBezTo>
                    <a:pt x="3792" y="222"/>
                    <a:pt x="3223" y="791"/>
                    <a:pt x="3223" y="1486"/>
                  </a:cubicBezTo>
                  <a:lnTo>
                    <a:pt x="3223" y="2771"/>
                  </a:lnTo>
                  <a:lnTo>
                    <a:pt x="1760" y="2771"/>
                  </a:lnTo>
                  <a:cubicBezTo>
                    <a:pt x="1065" y="2771"/>
                    <a:pt x="485" y="3340"/>
                    <a:pt x="485" y="4035"/>
                  </a:cubicBezTo>
                  <a:lnTo>
                    <a:pt x="485" y="4867"/>
                  </a:lnTo>
                  <a:cubicBezTo>
                    <a:pt x="201" y="4972"/>
                    <a:pt x="0" y="5257"/>
                    <a:pt x="0" y="5573"/>
                  </a:cubicBezTo>
                  <a:cubicBezTo>
                    <a:pt x="0" y="5889"/>
                    <a:pt x="201" y="6173"/>
                    <a:pt x="485" y="6289"/>
                  </a:cubicBezTo>
                  <a:lnTo>
                    <a:pt x="485" y="7532"/>
                  </a:lnTo>
                  <a:cubicBezTo>
                    <a:pt x="485" y="8237"/>
                    <a:pt x="1065" y="8806"/>
                    <a:pt x="1760" y="8806"/>
                  </a:cubicBezTo>
                  <a:lnTo>
                    <a:pt x="2539" y="8806"/>
                  </a:lnTo>
                  <a:cubicBezTo>
                    <a:pt x="3244" y="8806"/>
                    <a:pt x="3813" y="8237"/>
                    <a:pt x="3813" y="7532"/>
                  </a:cubicBezTo>
                  <a:lnTo>
                    <a:pt x="3813" y="3350"/>
                  </a:lnTo>
                  <a:lnTo>
                    <a:pt x="5867" y="3350"/>
                  </a:lnTo>
                  <a:cubicBezTo>
                    <a:pt x="6236" y="3350"/>
                    <a:pt x="6552" y="3666"/>
                    <a:pt x="6552" y="4035"/>
                  </a:cubicBezTo>
                  <a:lnTo>
                    <a:pt x="6552" y="9080"/>
                  </a:lnTo>
                  <a:cubicBezTo>
                    <a:pt x="6415" y="9175"/>
                    <a:pt x="6341" y="9312"/>
                    <a:pt x="6341" y="9470"/>
                  </a:cubicBezTo>
                  <a:cubicBezTo>
                    <a:pt x="6341" y="9628"/>
                    <a:pt x="6425" y="9775"/>
                    <a:pt x="6552" y="9870"/>
                  </a:cubicBezTo>
                  <a:cubicBezTo>
                    <a:pt x="6626" y="10512"/>
                    <a:pt x="7173" y="10987"/>
                    <a:pt x="7816" y="10987"/>
                  </a:cubicBezTo>
                  <a:lnTo>
                    <a:pt x="11502" y="10987"/>
                  </a:lnTo>
                  <a:cubicBezTo>
                    <a:pt x="12208" y="10987"/>
                    <a:pt x="12777" y="10418"/>
                    <a:pt x="12777" y="9723"/>
                  </a:cubicBezTo>
                  <a:lnTo>
                    <a:pt x="12777" y="5109"/>
                  </a:lnTo>
                  <a:lnTo>
                    <a:pt x="14451" y="5109"/>
                  </a:lnTo>
                  <a:cubicBezTo>
                    <a:pt x="14588" y="5362"/>
                    <a:pt x="14851" y="5520"/>
                    <a:pt x="15125" y="5520"/>
                  </a:cubicBezTo>
                  <a:cubicBezTo>
                    <a:pt x="15410" y="5520"/>
                    <a:pt x="15673" y="5362"/>
                    <a:pt x="15799" y="5109"/>
                  </a:cubicBezTo>
                  <a:lnTo>
                    <a:pt x="17243" y="5109"/>
                  </a:lnTo>
                  <a:lnTo>
                    <a:pt x="17243" y="7300"/>
                  </a:lnTo>
                  <a:cubicBezTo>
                    <a:pt x="16948" y="7416"/>
                    <a:pt x="16758" y="7690"/>
                    <a:pt x="16758" y="8005"/>
                  </a:cubicBezTo>
                  <a:cubicBezTo>
                    <a:pt x="16758" y="8311"/>
                    <a:pt x="16948" y="8595"/>
                    <a:pt x="17243" y="8712"/>
                  </a:cubicBezTo>
                  <a:lnTo>
                    <a:pt x="17243" y="9723"/>
                  </a:lnTo>
                  <a:cubicBezTo>
                    <a:pt x="17243" y="10418"/>
                    <a:pt x="17811" y="10987"/>
                    <a:pt x="18507" y="10987"/>
                  </a:cubicBezTo>
                  <a:lnTo>
                    <a:pt x="19981" y="10987"/>
                  </a:lnTo>
                  <a:lnTo>
                    <a:pt x="19981" y="10891"/>
                  </a:lnTo>
                  <a:lnTo>
                    <a:pt x="18507" y="10891"/>
                  </a:lnTo>
                  <a:cubicBezTo>
                    <a:pt x="17864" y="10891"/>
                    <a:pt x="17337" y="10365"/>
                    <a:pt x="17337" y="9723"/>
                  </a:cubicBezTo>
                  <a:lnTo>
                    <a:pt x="17337" y="8637"/>
                  </a:lnTo>
                  <a:lnTo>
                    <a:pt x="17306" y="8627"/>
                  </a:lnTo>
                  <a:cubicBezTo>
                    <a:pt x="17042" y="8532"/>
                    <a:pt x="16863" y="8279"/>
                    <a:pt x="16863" y="8005"/>
                  </a:cubicBezTo>
                  <a:cubicBezTo>
                    <a:pt x="16863" y="7722"/>
                    <a:pt x="17042" y="7469"/>
                    <a:pt x="17306" y="7374"/>
                  </a:cubicBezTo>
                  <a:lnTo>
                    <a:pt x="17337" y="7363"/>
                  </a:lnTo>
                  <a:lnTo>
                    <a:pt x="17337" y="5014"/>
                  </a:lnTo>
                  <a:lnTo>
                    <a:pt x="15747" y="5014"/>
                  </a:lnTo>
                  <a:lnTo>
                    <a:pt x="15726" y="5046"/>
                  </a:lnTo>
                  <a:cubicBezTo>
                    <a:pt x="15621" y="5278"/>
                    <a:pt x="15378" y="5425"/>
                    <a:pt x="15125" y="5425"/>
                  </a:cubicBezTo>
                  <a:cubicBezTo>
                    <a:pt x="14872" y="5425"/>
                    <a:pt x="14641" y="5278"/>
                    <a:pt x="14525" y="5046"/>
                  </a:cubicBezTo>
                  <a:lnTo>
                    <a:pt x="14514" y="5014"/>
                  </a:lnTo>
                  <a:lnTo>
                    <a:pt x="12671" y="5014"/>
                  </a:lnTo>
                  <a:lnTo>
                    <a:pt x="12671" y="9723"/>
                  </a:lnTo>
                  <a:cubicBezTo>
                    <a:pt x="12671" y="10365"/>
                    <a:pt x="12155" y="10891"/>
                    <a:pt x="11502" y="10891"/>
                  </a:cubicBezTo>
                  <a:lnTo>
                    <a:pt x="7816" y="10891"/>
                  </a:lnTo>
                  <a:cubicBezTo>
                    <a:pt x="7216" y="10891"/>
                    <a:pt x="6710" y="10439"/>
                    <a:pt x="6647" y="9828"/>
                  </a:cubicBezTo>
                  <a:lnTo>
                    <a:pt x="6647" y="9807"/>
                  </a:lnTo>
                  <a:lnTo>
                    <a:pt x="6626" y="9796"/>
                  </a:lnTo>
                  <a:cubicBezTo>
                    <a:pt x="6509" y="9733"/>
                    <a:pt x="6436" y="9606"/>
                    <a:pt x="6436" y="9470"/>
                  </a:cubicBezTo>
                  <a:cubicBezTo>
                    <a:pt x="6436" y="9344"/>
                    <a:pt x="6509" y="9217"/>
                    <a:pt x="6626" y="9143"/>
                  </a:cubicBezTo>
                  <a:lnTo>
                    <a:pt x="6647" y="9133"/>
                  </a:lnTo>
                  <a:lnTo>
                    <a:pt x="6647" y="4035"/>
                  </a:lnTo>
                  <a:cubicBezTo>
                    <a:pt x="6647" y="3603"/>
                    <a:pt x="6299" y="3256"/>
                    <a:pt x="5867" y="3256"/>
                  </a:cubicBezTo>
                  <a:lnTo>
                    <a:pt x="3719" y="3256"/>
                  </a:lnTo>
                  <a:lnTo>
                    <a:pt x="3719" y="7532"/>
                  </a:lnTo>
                  <a:cubicBezTo>
                    <a:pt x="3719" y="8185"/>
                    <a:pt x="3192" y="8712"/>
                    <a:pt x="2539" y="8712"/>
                  </a:cubicBezTo>
                  <a:lnTo>
                    <a:pt x="1760" y="8712"/>
                  </a:lnTo>
                  <a:cubicBezTo>
                    <a:pt x="1117" y="8712"/>
                    <a:pt x="590" y="8185"/>
                    <a:pt x="590" y="7532"/>
                  </a:cubicBezTo>
                  <a:lnTo>
                    <a:pt x="590" y="6226"/>
                  </a:lnTo>
                  <a:lnTo>
                    <a:pt x="559" y="6205"/>
                  </a:lnTo>
                  <a:cubicBezTo>
                    <a:pt x="285" y="6121"/>
                    <a:pt x="96" y="5868"/>
                    <a:pt x="96" y="5573"/>
                  </a:cubicBezTo>
                  <a:cubicBezTo>
                    <a:pt x="96" y="5288"/>
                    <a:pt x="285" y="5035"/>
                    <a:pt x="559" y="4941"/>
                  </a:cubicBezTo>
                  <a:lnTo>
                    <a:pt x="590" y="4930"/>
                  </a:lnTo>
                  <a:lnTo>
                    <a:pt x="590" y="4035"/>
                  </a:lnTo>
                  <a:cubicBezTo>
                    <a:pt x="590" y="3392"/>
                    <a:pt x="1117" y="2866"/>
                    <a:pt x="1760" y="2866"/>
                  </a:cubicBezTo>
                  <a:lnTo>
                    <a:pt x="3318" y="2866"/>
                  </a:lnTo>
                  <a:lnTo>
                    <a:pt x="3318" y="1486"/>
                  </a:lnTo>
                  <a:cubicBezTo>
                    <a:pt x="3318" y="843"/>
                    <a:pt x="3845" y="317"/>
                    <a:pt x="4498" y="317"/>
                  </a:cubicBezTo>
                  <a:lnTo>
                    <a:pt x="7900" y="317"/>
                  </a:lnTo>
                  <a:lnTo>
                    <a:pt x="7911" y="296"/>
                  </a:lnTo>
                  <a:cubicBezTo>
                    <a:pt x="7974" y="169"/>
                    <a:pt x="8100" y="96"/>
                    <a:pt x="8237" y="96"/>
                  </a:cubicBezTo>
                  <a:cubicBezTo>
                    <a:pt x="8374" y="96"/>
                    <a:pt x="8501" y="169"/>
                    <a:pt x="8574" y="296"/>
                  </a:cubicBezTo>
                  <a:lnTo>
                    <a:pt x="8585" y="317"/>
                  </a:lnTo>
                  <a:lnTo>
                    <a:pt x="8774" y="317"/>
                  </a:lnTo>
                  <a:cubicBezTo>
                    <a:pt x="9427" y="317"/>
                    <a:pt x="9954" y="843"/>
                    <a:pt x="9954" y="1486"/>
                  </a:cubicBezTo>
                  <a:lnTo>
                    <a:pt x="9954" y="3846"/>
                  </a:lnTo>
                  <a:cubicBezTo>
                    <a:pt x="9954" y="4277"/>
                    <a:pt x="10301" y="4625"/>
                    <a:pt x="10733" y="4625"/>
                  </a:cubicBezTo>
                  <a:lnTo>
                    <a:pt x="12281" y="4625"/>
                  </a:lnTo>
                  <a:lnTo>
                    <a:pt x="12281" y="4035"/>
                  </a:lnTo>
                  <a:cubicBezTo>
                    <a:pt x="12281" y="3392"/>
                    <a:pt x="12808" y="2866"/>
                    <a:pt x="13461" y="2866"/>
                  </a:cubicBezTo>
                  <a:lnTo>
                    <a:pt x="16558" y="2866"/>
                  </a:lnTo>
                  <a:cubicBezTo>
                    <a:pt x="17201" y="2866"/>
                    <a:pt x="17727" y="3392"/>
                    <a:pt x="17727" y="4035"/>
                  </a:cubicBezTo>
                  <a:lnTo>
                    <a:pt x="17727" y="4625"/>
                  </a:lnTo>
                  <a:lnTo>
                    <a:pt x="19518" y="4625"/>
                  </a:lnTo>
                  <a:cubicBezTo>
                    <a:pt x="19507" y="4593"/>
                    <a:pt x="19507" y="4562"/>
                    <a:pt x="19497" y="4530"/>
                  </a:cubicBezTo>
                  <a:lnTo>
                    <a:pt x="17822" y="4530"/>
                  </a:lnTo>
                  <a:lnTo>
                    <a:pt x="17822" y="4035"/>
                  </a:lnTo>
                  <a:cubicBezTo>
                    <a:pt x="17822" y="3340"/>
                    <a:pt x="17253" y="2771"/>
                    <a:pt x="16558" y="2771"/>
                  </a:cubicBezTo>
                  <a:lnTo>
                    <a:pt x="13461" y="2771"/>
                  </a:lnTo>
                  <a:cubicBezTo>
                    <a:pt x="12756" y="2771"/>
                    <a:pt x="12187" y="3340"/>
                    <a:pt x="12187" y="4035"/>
                  </a:cubicBezTo>
                  <a:lnTo>
                    <a:pt x="12187" y="4530"/>
                  </a:lnTo>
                  <a:lnTo>
                    <a:pt x="10733" y="4530"/>
                  </a:lnTo>
                  <a:cubicBezTo>
                    <a:pt x="10354" y="4530"/>
                    <a:pt x="10048" y="4214"/>
                    <a:pt x="10048" y="3846"/>
                  </a:cubicBezTo>
                  <a:lnTo>
                    <a:pt x="10048" y="1486"/>
                  </a:lnTo>
                  <a:cubicBezTo>
                    <a:pt x="10048" y="791"/>
                    <a:pt x="9480" y="222"/>
                    <a:pt x="8774" y="222"/>
                  </a:cubicBezTo>
                  <a:lnTo>
                    <a:pt x="8637" y="222"/>
                  </a:lnTo>
                  <a:cubicBezTo>
                    <a:pt x="8553" y="85"/>
                    <a:pt x="8405" y="1"/>
                    <a:pt x="823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1"/>
            <p:cNvSpPr/>
            <p:nvPr/>
          </p:nvSpPr>
          <p:spPr>
            <a:xfrm>
              <a:off x="-5330100" y="4272675"/>
              <a:ext cx="101650" cy="156150"/>
            </a:xfrm>
            <a:custGeom>
              <a:rect b="b" l="l" r="r" t="t"/>
              <a:pathLst>
                <a:path extrusionOk="0" h="6246" w="4066">
                  <a:moveTo>
                    <a:pt x="3275" y="95"/>
                  </a:moveTo>
                  <a:cubicBezTo>
                    <a:pt x="3655" y="95"/>
                    <a:pt x="3960" y="411"/>
                    <a:pt x="3960" y="780"/>
                  </a:cubicBezTo>
                  <a:lnTo>
                    <a:pt x="3960" y="2402"/>
                  </a:lnTo>
                  <a:cubicBezTo>
                    <a:pt x="3855" y="2496"/>
                    <a:pt x="3792" y="2623"/>
                    <a:pt x="3792" y="2760"/>
                  </a:cubicBezTo>
                  <a:cubicBezTo>
                    <a:pt x="3792" y="2907"/>
                    <a:pt x="3855" y="3034"/>
                    <a:pt x="3960" y="3128"/>
                  </a:cubicBezTo>
                  <a:lnTo>
                    <a:pt x="3960" y="6151"/>
                  </a:lnTo>
                  <a:lnTo>
                    <a:pt x="780" y="6151"/>
                  </a:lnTo>
                  <a:cubicBezTo>
                    <a:pt x="411" y="6151"/>
                    <a:pt x="106" y="5846"/>
                    <a:pt x="106" y="5466"/>
                  </a:cubicBezTo>
                  <a:lnTo>
                    <a:pt x="106" y="780"/>
                  </a:lnTo>
                  <a:cubicBezTo>
                    <a:pt x="106" y="411"/>
                    <a:pt x="411" y="95"/>
                    <a:pt x="780" y="95"/>
                  </a:cubicBezTo>
                  <a:close/>
                  <a:moveTo>
                    <a:pt x="780" y="0"/>
                  </a:moveTo>
                  <a:cubicBezTo>
                    <a:pt x="358" y="0"/>
                    <a:pt x="0" y="347"/>
                    <a:pt x="0" y="780"/>
                  </a:cubicBezTo>
                  <a:lnTo>
                    <a:pt x="0" y="5466"/>
                  </a:lnTo>
                  <a:cubicBezTo>
                    <a:pt x="0" y="5899"/>
                    <a:pt x="358" y="6246"/>
                    <a:pt x="780" y="6246"/>
                  </a:cubicBezTo>
                  <a:lnTo>
                    <a:pt x="4066" y="6246"/>
                  </a:lnTo>
                  <a:lnTo>
                    <a:pt x="4066" y="3076"/>
                  </a:lnTo>
                  <a:lnTo>
                    <a:pt x="4045" y="3065"/>
                  </a:lnTo>
                  <a:cubicBezTo>
                    <a:pt x="3950" y="2992"/>
                    <a:pt x="3897" y="2875"/>
                    <a:pt x="3897" y="2760"/>
                  </a:cubicBezTo>
                  <a:cubicBezTo>
                    <a:pt x="3897" y="2644"/>
                    <a:pt x="3950" y="2538"/>
                    <a:pt x="4045" y="2465"/>
                  </a:cubicBezTo>
                  <a:lnTo>
                    <a:pt x="4066" y="2444"/>
                  </a:lnTo>
                  <a:lnTo>
                    <a:pt x="4066" y="780"/>
                  </a:lnTo>
                  <a:cubicBezTo>
                    <a:pt x="4066" y="347"/>
                    <a:pt x="3708" y="0"/>
                    <a:pt x="32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1"/>
            <p:cNvSpPr/>
            <p:nvPr/>
          </p:nvSpPr>
          <p:spPr>
            <a:xfrm>
              <a:off x="-4523050" y="4332950"/>
              <a:ext cx="8200" cy="43225"/>
            </a:xfrm>
            <a:custGeom>
              <a:rect b="b" l="l" r="r" t="t"/>
              <a:pathLst>
                <a:path extrusionOk="0" h="1729" w="328">
                  <a:moveTo>
                    <a:pt x="232" y="1"/>
                  </a:moveTo>
                  <a:cubicBezTo>
                    <a:pt x="201" y="570"/>
                    <a:pt x="117" y="1149"/>
                    <a:pt x="0" y="1728"/>
                  </a:cubicBezTo>
                  <a:lnTo>
                    <a:pt x="96" y="1728"/>
                  </a:lnTo>
                  <a:cubicBezTo>
                    <a:pt x="222" y="1149"/>
                    <a:pt x="295" y="570"/>
                    <a:pt x="3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>
              <a:off x="-4517000" y="4320850"/>
              <a:ext cx="2925" cy="9775"/>
            </a:xfrm>
            <a:custGeom>
              <a:rect b="b" l="l" r="r" t="t"/>
              <a:pathLst>
                <a:path extrusionOk="0" h="391" w="117">
                  <a:moveTo>
                    <a:pt x="11" y="0"/>
                  </a:moveTo>
                  <a:cubicBezTo>
                    <a:pt x="11" y="127"/>
                    <a:pt x="1" y="264"/>
                    <a:pt x="1" y="391"/>
                  </a:cubicBezTo>
                  <a:lnTo>
                    <a:pt x="95" y="391"/>
                  </a:lnTo>
                  <a:cubicBezTo>
                    <a:pt x="106" y="264"/>
                    <a:pt x="106" y="127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1"/>
            <p:cNvSpPr/>
            <p:nvPr/>
          </p:nvSpPr>
          <p:spPr>
            <a:xfrm>
              <a:off x="-5078650" y="4571525"/>
              <a:ext cx="214625" cy="162750"/>
            </a:xfrm>
            <a:custGeom>
              <a:rect b="b" l="l" r="r" t="t"/>
              <a:pathLst>
                <a:path extrusionOk="0" h="6510" w="8585">
                  <a:moveTo>
                    <a:pt x="0" y="1"/>
                  </a:moveTo>
                  <a:cubicBezTo>
                    <a:pt x="22" y="138"/>
                    <a:pt x="75" y="232"/>
                    <a:pt x="138" y="285"/>
                  </a:cubicBezTo>
                  <a:cubicBezTo>
                    <a:pt x="198" y="339"/>
                    <a:pt x="276" y="356"/>
                    <a:pt x="357" y="356"/>
                  </a:cubicBezTo>
                  <a:cubicBezTo>
                    <a:pt x="417" y="356"/>
                    <a:pt x="479" y="347"/>
                    <a:pt x="538" y="338"/>
                  </a:cubicBezTo>
                  <a:cubicBezTo>
                    <a:pt x="608" y="326"/>
                    <a:pt x="675" y="316"/>
                    <a:pt x="737" y="316"/>
                  </a:cubicBezTo>
                  <a:cubicBezTo>
                    <a:pt x="910" y="316"/>
                    <a:pt x="1048" y="396"/>
                    <a:pt x="1117" y="759"/>
                  </a:cubicBezTo>
                  <a:cubicBezTo>
                    <a:pt x="1191" y="1191"/>
                    <a:pt x="1117" y="1465"/>
                    <a:pt x="1054" y="1718"/>
                  </a:cubicBezTo>
                  <a:cubicBezTo>
                    <a:pt x="948" y="2097"/>
                    <a:pt x="854" y="2465"/>
                    <a:pt x="1222" y="3266"/>
                  </a:cubicBezTo>
                  <a:cubicBezTo>
                    <a:pt x="1591" y="4035"/>
                    <a:pt x="3234" y="4119"/>
                    <a:pt x="4814" y="4193"/>
                  </a:cubicBezTo>
                  <a:cubicBezTo>
                    <a:pt x="5825" y="4246"/>
                    <a:pt x="6868" y="4298"/>
                    <a:pt x="7521" y="4530"/>
                  </a:cubicBezTo>
                  <a:cubicBezTo>
                    <a:pt x="7795" y="4625"/>
                    <a:pt x="8153" y="5077"/>
                    <a:pt x="8480" y="6510"/>
                  </a:cubicBezTo>
                  <a:lnTo>
                    <a:pt x="8585" y="6510"/>
                  </a:lnTo>
                  <a:cubicBezTo>
                    <a:pt x="8300" y="5267"/>
                    <a:pt x="7953" y="4572"/>
                    <a:pt x="7553" y="4435"/>
                  </a:cubicBezTo>
                  <a:cubicBezTo>
                    <a:pt x="6879" y="4203"/>
                    <a:pt x="5836" y="4150"/>
                    <a:pt x="4824" y="4098"/>
                  </a:cubicBezTo>
                  <a:cubicBezTo>
                    <a:pt x="3266" y="4014"/>
                    <a:pt x="1654" y="3940"/>
                    <a:pt x="1317" y="3224"/>
                  </a:cubicBezTo>
                  <a:cubicBezTo>
                    <a:pt x="959" y="2455"/>
                    <a:pt x="1044" y="2107"/>
                    <a:pt x="1149" y="1749"/>
                  </a:cubicBezTo>
                  <a:cubicBezTo>
                    <a:pt x="1222" y="1475"/>
                    <a:pt x="1296" y="1191"/>
                    <a:pt x="1212" y="738"/>
                  </a:cubicBezTo>
                  <a:cubicBezTo>
                    <a:pt x="1134" y="310"/>
                    <a:pt x="935" y="221"/>
                    <a:pt x="734" y="221"/>
                  </a:cubicBezTo>
                  <a:cubicBezTo>
                    <a:pt x="664" y="221"/>
                    <a:pt x="593" y="232"/>
                    <a:pt x="527" y="243"/>
                  </a:cubicBezTo>
                  <a:cubicBezTo>
                    <a:pt x="464" y="248"/>
                    <a:pt x="406" y="255"/>
                    <a:pt x="354" y="255"/>
                  </a:cubicBezTo>
                  <a:cubicBezTo>
                    <a:pt x="293" y="255"/>
                    <a:pt x="241" y="245"/>
                    <a:pt x="201" y="211"/>
                  </a:cubicBezTo>
                  <a:cubicBezTo>
                    <a:pt x="159" y="169"/>
                    <a:pt x="117" y="96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1"/>
            <p:cNvSpPr/>
            <p:nvPr/>
          </p:nvSpPr>
          <p:spPr>
            <a:xfrm>
              <a:off x="-5011250" y="4074125"/>
              <a:ext cx="61650" cy="76650"/>
            </a:xfrm>
            <a:custGeom>
              <a:rect b="b" l="l" r="r" t="t"/>
              <a:pathLst>
                <a:path extrusionOk="0" h="3066" w="2466">
                  <a:moveTo>
                    <a:pt x="2308" y="1"/>
                  </a:moveTo>
                  <a:cubicBezTo>
                    <a:pt x="1381" y="811"/>
                    <a:pt x="602" y="1780"/>
                    <a:pt x="1" y="2866"/>
                  </a:cubicBezTo>
                  <a:lnTo>
                    <a:pt x="1" y="3065"/>
                  </a:lnTo>
                  <a:cubicBezTo>
                    <a:pt x="623" y="1897"/>
                    <a:pt x="1454" y="853"/>
                    <a:pt x="246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1"/>
            <p:cNvSpPr/>
            <p:nvPr/>
          </p:nvSpPr>
          <p:spPr>
            <a:xfrm>
              <a:off x="-4487775" y="4736625"/>
              <a:ext cx="22425" cy="9775"/>
            </a:xfrm>
            <a:custGeom>
              <a:rect b="b" l="l" r="r" t="t"/>
              <a:pathLst>
                <a:path extrusionOk="0" h="391" w="897">
                  <a:moveTo>
                    <a:pt x="1" y="1"/>
                  </a:moveTo>
                  <a:lnTo>
                    <a:pt x="696" y="390"/>
                  </a:lnTo>
                  <a:lnTo>
                    <a:pt x="896" y="390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>
              <a:off x="-4934875" y="4010400"/>
              <a:ext cx="326275" cy="70600"/>
            </a:xfrm>
            <a:custGeom>
              <a:rect b="b" l="l" r="r" t="t"/>
              <a:pathLst>
                <a:path extrusionOk="0" h="2824" w="13051">
                  <a:moveTo>
                    <a:pt x="6067" y="1"/>
                  </a:moveTo>
                  <a:cubicBezTo>
                    <a:pt x="3803" y="1"/>
                    <a:pt x="1707" y="727"/>
                    <a:pt x="0" y="1960"/>
                  </a:cubicBezTo>
                  <a:lnTo>
                    <a:pt x="169" y="1960"/>
                  </a:lnTo>
                  <a:cubicBezTo>
                    <a:pt x="1844" y="790"/>
                    <a:pt x="3876" y="106"/>
                    <a:pt x="6067" y="106"/>
                  </a:cubicBezTo>
                  <a:cubicBezTo>
                    <a:pt x="8711" y="106"/>
                    <a:pt x="11186" y="1117"/>
                    <a:pt x="13051" y="2824"/>
                  </a:cubicBezTo>
                  <a:lnTo>
                    <a:pt x="13051" y="2697"/>
                  </a:lnTo>
                  <a:cubicBezTo>
                    <a:pt x="11176" y="1001"/>
                    <a:pt x="8700" y="1"/>
                    <a:pt x="606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1"/>
            <p:cNvSpPr/>
            <p:nvPr/>
          </p:nvSpPr>
          <p:spPr>
            <a:xfrm>
              <a:off x="-4532000" y="4688175"/>
              <a:ext cx="44775" cy="46100"/>
            </a:xfrm>
            <a:custGeom>
              <a:rect b="b" l="l" r="r" t="t"/>
              <a:pathLst>
                <a:path extrusionOk="0" h="1844" w="1791">
                  <a:moveTo>
                    <a:pt x="0" y="1"/>
                  </a:moveTo>
                  <a:cubicBezTo>
                    <a:pt x="106" y="359"/>
                    <a:pt x="211" y="738"/>
                    <a:pt x="327" y="1117"/>
                  </a:cubicBezTo>
                  <a:lnTo>
                    <a:pt x="327" y="1138"/>
                  </a:lnTo>
                  <a:lnTo>
                    <a:pt x="1591" y="1844"/>
                  </a:lnTo>
                  <a:lnTo>
                    <a:pt x="1791" y="1844"/>
                  </a:lnTo>
                  <a:lnTo>
                    <a:pt x="411" y="1075"/>
                  </a:lnTo>
                  <a:cubicBezTo>
                    <a:pt x="306" y="706"/>
                    <a:pt x="201" y="348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1"/>
            <p:cNvSpPr/>
            <p:nvPr/>
          </p:nvSpPr>
          <p:spPr>
            <a:xfrm>
              <a:off x="-5127100" y="4360625"/>
              <a:ext cx="45850" cy="65850"/>
            </a:xfrm>
            <a:custGeom>
              <a:rect b="b" l="l" r="r" t="t"/>
              <a:pathLst>
                <a:path extrusionOk="0" h="2634" w="1834">
                  <a:moveTo>
                    <a:pt x="1707" y="0"/>
                  </a:moveTo>
                  <a:cubicBezTo>
                    <a:pt x="885" y="864"/>
                    <a:pt x="96" y="1885"/>
                    <a:pt x="0" y="2633"/>
                  </a:cubicBezTo>
                  <a:lnTo>
                    <a:pt x="96" y="2633"/>
                  </a:lnTo>
                  <a:cubicBezTo>
                    <a:pt x="180" y="2054"/>
                    <a:pt x="707" y="1211"/>
                    <a:pt x="1665" y="179"/>
                  </a:cubicBezTo>
                  <a:cubicBezTo>
                    <a:pt x="1718" y="116"/>
                    <a:pt x="1781" y="63"/>
                    <a:pt x="183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>
              <a:off x="-4518050" y="4281100"/>
              <a:ext cx="4250" cy="37400"/>
            </a:xfrm>
            <a:custGeom>
              <a:rect b="b" l="l" r="r" t="t"/>
              <a:pathLst>
                <a:path extrusionOk="0" h="1496" w="170">
                  <a:moveTo>
                    <a:pt x="1" y="0"/>
                  </a:moveTo>
                  <a:cubicBezTo>
                    <a:pt x="43" y="485"/>
                    <a:pt x="64" y="979"/>
                    <a:pt x="53" y="1496"/>
                  </a:cubicBezTo>
                  <a:lnTo>
                    <a:pt x="158" y="1496"/>
                  </a:lnTo>
                  <a:cubicBezTo>
                    <a:pt x="169" y="979"/>
                    <a:pt x="148" y="485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1"/>
            <p:cNvSpPr/>
            <p:nvPr/>
          </p:nvSpPr>
          <p:spPr>
            <a:xfrm>
              <a:off x="-5125000" y="4440925"/>
              <a:ext cx="69300" cy="115875"/>
            </a:xfrm>
            <a:custGeom>
              <a:rect b="b" l="l" r="r" t="t"/>
              <a:pathLst>
                <a:path extrusionOk="0" h="4635" w="2772">
                  <a:moveTo>
                    <a:pt x="1" y="0"/>
                  </a:moveTo>
                  <a:cubicBezTo>
                    <a:pt x="222" y="601"/>
                    <a:pt x="717" y="801"/>
                    <a:pt x="1159" y="969"/>
                  </a:cubicBezTo>
                  <a:cubicBezTo>
                    <a:pt x="1581" y="1138"/>
                    <a:pt x="1929" y="1275"/>
                    <a:pt x="1939" y="1728"/>
                  </a:cubicBezTo>
                  <a:cubicBezTo>
                    <a:pt x="1960" y="2265"/>
                    <a:pt x="1749" y="2612"/>
                    <a:pt x="1570" y="2897"/>
                  </a:cubicBezTo>
                  <a:cubicBezTo>
                    <a:pt x="1423" y="3139"/>
                    <a:pt x="1297" y="3350"/>
                    <a:pt x="1391" y="3602"/>
                  </a:cubicBezTo>
                  <a:cubicBezTo>
                    <a:pt x="1517" y="3908"/>
                    <a:pt x="2002" y="4056"/>
                    <a:pt x="2402" y="4119"/>
                  </a:cubicBezTo>
                  <a:cubicBezTo>
                    <a:pt x="2287" y="4150"/>
                    <a:pt x="2170" y="4213"/>
                    <a:pt x="2076" y="4309"/>
                  </a:cubicBezTo>
                  <a:cubicBezTo>
                    <a:pt x="1992" y="4393"/>
                    <a:pt x="1929" y="4508"/>
                    <a:pt x="1886" y="4635"/>
                  </a:cubicBezTo>
                  <a:lnTo>
                    <a:pt x="1992" y="4635"/>
                  </a:lnTo>
                  <a:cubicBezTo>
                    <a:pt x="2034" y="4529"/>
                    <a:pt x="2076" y="4445"/>
                    <a:pt x="2149" y="4382"/>
                  </a:cubicBezTo>
                  <a:cubicBezTo>
                    <a:pt x="2339" y="4182"/>
                    <a:pt x="2624" y="4161"/>
                    <a:pt x="2771" y="4161"/>
                  </a:cubicBezTo>
                  <a:lnTo>
                    <a:pt x="2771" y="4066"/>
                  </a:lnTo>
                  <a:cubicBezTo>
                    <a:pt x="2507" y="4045"/>
                    <a:pt x="1634" y="3940"/>
                    <a:pt x="1486" y="3560"/>
                  </a:cubicBezTo>
                  <a:cubicBezTo>
                    <a:pt x="1402" y="3361"/>
                    <a:pt x="1507" y="3181"/>
                    <a:pt x="1655" y="2939"/>
                  </a:cubicBezTo>
                  <a:cubicBezTo>
                    <a:pt x="1833" y="2655"/>
                    <a:pt x="2055" y="2296"/>
                    <a:pt x="2034" y="1718"/>
                  </a:cubicBezTo>
                  <a:cubicBezTo>
                    <a:pt x="2023" y="1212"/>
                    <a:pt x="1623" y="1054"/>
                    <a:pt x="1191" y="885"/>
                  </a:cubicBezTo>
                  <a:cubicBezTo>
                    <a:pt x="780" y="717"/>
                    <a:pt x="317" y="538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1"/>
            <p:cNvSpPr/>
            <p:nvPr/>
          </p:nvSpPr>
          <p:spPr>
            <a:xfrm>
              <a:off x="-4525950" y="4378525"/>
              <a:ext cx="4775" cy="9750"/>
            </a:xfrm>
            <a:custGeom>
              <a:rect b="b" l="l" r="r" t="t"/>
              <a:pathLst>
                <a:path extrusionOk="0" h="390" w="191">
                  <a:moveTo>
                    <a:pt x="95" y="0"/>
                  </a:moveTo>
                  <a:cubicBezTo>
                    <a:pt x="64" y="137"/>
                    <a:pt x="32" y="263"/>
                    <a:pt x="1" y="390"/>
                  </a:cubicBezTo>
                  <a:lnTo>
                    <a:pt x="106" y="390"/>
                  </a:lnTo>
                  <a:cubicBezTo>
                    <a:pt x="137" y="263"/>
                    <a:pt x="169" y="137"/>
                    <a:pt x="19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>
              <a:off x="-4572275" y="4390900"/>
              <a:ext cx="48200" cy="282575"/>
            </a:xfrm>
            <a:custGeom>
              <a:rect b="b" l="l" r="r" t="t"/>
              <a:pathLst>
                <a:path extrusionOk="0" h="11303" w="1928">
                  <a:moveTo>
                    <a:pt x="1833" y="0"/>
                  </a:moveTo>
                  <a:cubicBezTo>
                    <a:pt x="1580" y="948"/>
                    <a:pt x="1201" y="1917"/>
                    <a:pt x="653" y="2876"/>
                  </a:cubicBezTo>
                  <a:cubicBezTo>
                    <a:pt x="0" y="4045"/>
                    <a:pt x="274" y="6878"/>
                    <a:pt x="1454" y="11302"/>
                  </a:cubicBezTo>
                  <a:lnTo>
                    <a:pt x="1559" y="11302"/>
                  </a:lnTo>
                  <a:cubicBezTo>
                    <a:pt x="389" y="6942"/>
                    <a:pt x="105" y="4056"/>
                    <a:pt x="737" y="2928"/>
                  </a:cubicBezTo>
                  <a:cubicBezTo>
                    <a:pt x="1295" y="1949"/>
                    <a:pt x="1674" y="959"/>
                    <a:pt x="192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-4950675" y="4062025"/>
              <a:ext cx="16625" cy="9750"/>
            </a:xfrm>
            <a:custGeom>
              <a:rect b="b" l="l" r="r" t="t"/>
              <a:pathLst>
                <a:path extrusionOk="0" h="390" w="665">
                  <a:moveTo>
                    <a:pt x="496" y="0"/>
                  </a:moveTo>
                  <a:cubicBezTo>
                    <a:pt x="327" y="127"/>
                    <a:pt x="159" y="253"/>
                    <a:pt x="0" y="389"/>
                  </a:cubicBezTo>
                  <a:lnTo>
                    <a:pt x="159" y="389"/>
                  </a:lnTo>
                  <a:cubicBezTo>
                    <a:pt x="316" y="253"/>
                    <a:pt x="485" y="127"/>
                    <a:pt x="66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-5078900" y="4559150"/>
              <a:ext cx="3175" cy="9775"/>
            </a:xfrm>
            <a:custGeom>
              <a:rect b="b" l="l" r="r" t="t"/>
              <a:pathLst>
                <a:path extrusionOk="0" h="391" w="127">
                  <a:moveTo>
                    <a:pt x="21" y="1"/>
                  </a:moveTo>
                  <a:cubicBezTo>
                    <a:pt x="0" y="95"/>
                    <a:pt x="0" y="201"/>
                    <a:pt x="0" y="317"/>
                  </a:cubicBezTo>
                  <a:lnTo>
                    <a:pt x="0" y="390"/>
                  </a:lnTo>
                  <a:lnTo>
                    <a:pt x="106" y="390"/>
                  </a:lnTo>
                  <a:cubicBezTo>
                    <a:pt x="95" y="369"/>
                    <a:pt x="95" y="338"/>
                    <a:pt x="95" y="317"/>
                  </a:cubicBezTo>
                  <a:cubicBezTo>
                    <a:pt x="95" y="201"/>
                    <a:pt x="106" y="95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1"/>
            <p:cNvSpPr/>
            <p:nvPr/>
          </p:nvSpPr>
          <p:spPr>
            <a:xfrm>
              <a:off x="-4866150" y="4736625"/>
              <a:ext cx="4500" cy="9775"/>
            </a:xfrm>
            <a:custGeom>
              <a:rect b="b" l="l" r="r" t="t"/>
              <a:pathLst>
                <a:path extrusionOk="0" h="391" w="180">
                  <a:moveTo>
                    <a:pt x="1" y="1"/>
                  </a:moveTo>
                  <a:cubicBezTo>
                    <a:pt x="32" y="127"/>
                    <a:pt x="53" y="254"/>
                    <a:pt x="85" y="390"/>
                  </a:cubicBezTo>
                  <a:lnTo>
                    <a:pt x="179" y="390"/>
                  </a:lnTo>
                  <a:cubicBezTo>
                    <a:pt x="158" y="254"/>
                    <a:pt x="127" y="127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1"/>
            <p:cNvSpPr/>
            <p:nvPr/>
          </p:nvSpPr>
          <p:spPr>
            <a:xfrm>
              <a:off x="-4606275" y="4079925"/>
              <a:ext cx="9800" cy="13200"/>
            </a:xfrm>
            <a:custGeom>
              <a:rect b="b" l="l" r="r" t="t"/>
              <a:pathLst>
                <a:path extrusionOk="0" h="528" w="392">
                  <a:moveTo>
                    <a:pt x="1" y="0"/>
                  </a:moveTo>
                  <a:lnTo>
                    <a:pt x="1" y="137"/>
                  </a:lnTo>
                  <a:cubicBezTo>
                    <a:pt x="138" y="263"/>
                    <a:pt x="265" y="390"/>
                    <a:pt x="391" y="527"/>
                  </a:cubicBezTo>
                  <a:lnTo>
                    <a:pt x="391" y="380"/>
                  </a:lnTo>
                  <a:cubicBezTo>
                    <a:pt x="265" y="253"/>
                    <a:pt x="138" y="12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1"/>
            <p:cNvSpPr/>
            <p:nvPr/>
          </p:nvSpPr>
          <p:spPr>
            <a:xfrm>
              <a:off x="-4465900" y="4748750"/>
              <a:ext cx="191725" cy="150375"/>
            </a:xfrm>
            <a:custGeom>
              <a:rect b="b" l="l" r="r" t="t"/>
              <a:pathLst>
                <a:path extrusionOk="0" h="6015" w="7669">
                  <a:moveTo>
                    <a:pt x="0" y="0"/>
                  </a:moveTo>
                  <a:lnTo>
                    <a:pt x="5014" y="2791"/>
                  </a:lnTo>
                  <a:cubicBezTo>
                    <a:pt x="6236" y="3465"/>
                    <a:pt x="7141" y="5108"/>
                    <a:pt x="7563" y="6014"/>
                  </a:cubicBezTo>
                  <a:lnTo>
                    <a:pt x="7668" y="6014"/>
                  </a:lnTo>
                  <a:cubicBezTo>
                    <a:pt x="7247" y="5108"/>
                    <a:pt x="6330" y="3402"/>
                    <a:pt x="5066" y="2707"/>
                  </a:cubicBezTo>
                  <a:lnTo>
                    <a:pt x="20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1"/>
            <p:cNvSpPr/>
            <p:nvPr/>
          </p:nvSpPr>
          <p:spPr>
            <a:xfrm>
              <a:off x="-4854550" y="4895675"/>
              <a:ext cx="587200" cy="19775"/>
            </a:xfrm>
            <a:custGeom>
              <a:rect b="b" l="l" r="r" t="t"/>
              <a:pathLst>
                <a:path extrusionOk="0" h="791" w="23488">
                  <a:moveTo>
                    <a:pt x="0" y="1"/>
                  </a:moveTo>
                  <a:lnTo>
                    <a:pt x="31" y="790"/>
                  </a:lnTo>
                  <a:lnTo>
                    <a:pt x="23488" y="790"/>
                  </a:lnTo>
                  <a:lnTo>
                    <a:pt x="23467" y="727"/>
                  </a:lnTo>
                  <a:lnTo>
                    <a:pt x="23467" y="717"/>
                  </a:lnTo>
                  <a:lnTo>
                    <a:pt x="7362" y="717"/>
                  </a:lnTo>
                  <a:cubicBezTo>
                    <a:pt x="7278" y="717"/>
                    <a:pt x="7194" y="717"/>
                    <a:pt x="7109" y="696"/>
                  </a:cubicBezTo>
                  <a:lnTo>
                    <a:pt x="116" y="696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1"/>
            <p:cNvSpPr/>
            <p:nvPr/>
          </p:nvSpPr>
          <p:spPr>
            <a:xfrm>
              <a:off x="-5060225" y="4177075"/>
              <a:ext cx="34250" cy="162750"/>
            </a:xfrm>
            <a:custGeom>
              <a:rect b="b" l="l" r="r" t="t"/>
              <a:pathLst>
                <a:path extrusionOk="0" h="6510" w="1370">
                  <a:moveTo>
                    <a:pt x="1370" y="1"/>
                  </a:moveTo>
                  <a:cubicBezTo>
                    <a:pt x="928" y="1170"/>
                    <a:pt x="675" y="2423"/>
                    <a:pt x="675" y="3740"/>
                  </a:cubicBezTo>
                  <a:cubicBezTo>
                    <a:pt x="675" y="4372"/>
                    <a:pt x="738" y="5004"/>
                    <a:pt x="843" y="5615"/>
                  </a:cubicBezTo>
                  <a:cubicBezTo>
                    <a:pt x="749" y="5699"/>
                    <a:pt x="422" y="5973"/>
                    <a:pt x="1" y="6373"/>
                  </a:cubicBezTo>
                  <a:lnTo>
                    <a:pt x="1" y="6510"/>
                  </a:lnTo>
                  <a:cubicBezTo>
                    <a:pt x="485" y="6046"/>
                    <a:pt x="864" y="5720"/>
                    <a:pt x="928" y="5667"/>
                  </a:cubicBezTo>
                  <a:lnTo>
                    <a:pt x="949" y="5657"/>
                  </a:lnTo>
                  <a:lnTo>
                    <a:pt x="949" y="5625"/>
                  </a:lnTo>
                  <a:cubicBezTo>
                    <a:pt x="833" y="5004"/>
                    <a:pt x="780" y="4372"/>
                    <a:pt x="780" y="3740"/>
                  </a:cubicBezTo>
                  <a:cubicBezTo>
                    <a:pt x="780" y="2528"/>
                    <a:pt x="991" y="1370"/>
                    <a:pt x="1370" y="285"/>
                  </a:cubicBezTo>
                  <a:lnTo>
                    <a:pt x="137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1"/>
            <p:cNvSpPr/>
            <p:nvPr/>
          </p:nvSpPr>
          <p:spPr>
            <a:xfrm>
              <a:off x="-5023600" y="4150225"/>
              <a:ext cx="10025" cy="27400"/>
            </a:xfrm>
            <a:custGeom>
              <a:rect b="b" l="l" r="r" t="t"/>
              <a:pathLst>
                <a:path extrusionOk="0" h="1096" w="401">
                  <a:moveTo>
                    <a:pt x="400" y="0"/>
                  </a:moveTo>
                  <a:cubicBezTo>
                    <a:pt x="253" y="274"/>
                    <a:pt x="127" y="548"/>
                    <a:pt x="0" y="833"/>
                  </a:cubicBezTo>
                  <a:lnTo>
                    <a:pt x="0" y="1096"/>
                  </a:lnTo>
                  <a:cubicBezTo>
                    <a:pt x="127" y="801"/>
                    <a:pt x="253" y="506"/>
                    <a:pt x="400" y="211"/>
                  </a:cubicBezTo>
                  <a:lnTo>
                    <a:pt x="400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1"/>
            <p:cNvSpPr/>
            <p:nvPr/>
          </p:nvSpPr>
          <p:spPr>
            <a:xfrm>
              <a:off x="-5082350" y="4338750"/>
              <a:ext cx="19525" cy="19525"/>
            </a:xfrm>
            <a:custGeom>
              <a:rect b="b" l="l" r="r" t="t"/>
              <a:pathLst>
                <a:path extrusionOk="0" h="781" w="781">
                  <a:moveTo>
                    <a:pt x="780" y="1"/>
                  </a:moveTo>
                  <a:cubicBezTo>
                    <a:pt x="654" y="117"/>
                    <a:pt x="528" y="243"/>
                    <a:pt x="391" y="380"/>
                  </a:cubicBezTo>
                  <a:lnTo>
                    <a:pt x="391" y="391"/>
                  </a:lnTo>
                  <a:lnTo>
                    <a:pt x="1" y="780"/>
                  </a:lnTo>
                  <a:lnTo>
                    <a:pt x="138" y="780"/>
                  </a:lnTo>
                  <a:cubicBezTo>
                    <a:pt x="359" y="548"/>
                    <a:pt x="581" y="328"/>
                    <a:pt x="780" y="138"/>
                  </a:cubicBezTo>
                  <a:lnTo>
                    <a:pt x="78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>
              <a:off x="-5127350" y="4428800"/>
              <a:ext cx="3950" cy="9775"/>
            </a:xfrm>
            <a:custGeom>
              <a:rect b="b" l="l" r="r" t="t"/>
              <a:pathLst>
                <a:path extrusionOk="0" h="391" w="158">
                  <a:moveTo>
                    <a:pt x="0" y="1"/>
                  </a:moveTo>
                  <a:cubicBezTo>
                    <a:pt x="0" y="75"/>
                    <a:pt x="0" y="159"/>
                    <a:pt x="21" y="222"/>
                  </a:cubicBezTo>
                  <a:cubicBezTo>
                    <a:pt x="31" y="286"/>
                    <a:pt x="42" y="338"/>
                    <a:pt x="64" y="391"/>
                  </a:cubicBezTo>
                  <a:lnTo>
                    <a:pt x="158" y="391"/>
                  </a:lnTo>
                  <a:cubicBezTo>
                    <a:pt x="148" y="338"/>
                    <a:pt x="127" y="275"/>
                    <a:pt x="116" y="201"/>
                  </a:cubicBezTo>
                  <a:cubicBezTo>
                    <a:pt x="106" y="138"/>
                    <a:pt x="95" y="75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1"/>
            <p:cNvSpPr/>
            <p:nvPr/>
          </p:nvSpPr>
          <p:spPr>
            <a:xfrm>
              <a:off x="-4519375" y="4268975"/>
              <a:ext cx="3725" cy="9775"/>
            </a:xfrm>
            <a:custGeom>
              <a:rect b="b" l="l" r="r" t="t"/>
              <a:pathLst>
                <a:path extrusionOk="0" h="391" w="149">
                  <a:moveTo>
                    <a:pt x="1" y="1"/>
                  </a:moveTo>
                  <a:cubicBezTo>
                    <a:pt x="22" y="127"/>
                    <a:pt x="33" y="254"/>
                    <a:pt x="43" y="390"/>
                  </a:cubicBezTo>
                  <a:lnTo>
                    <a:pt x="148" y="390"/>
                  </a:lnTo>
                  <a:cubicBezTo>
                    <a:pt x="127" y="254"/>
                    <a:pt x="117" y="127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1"/>
            <p:cNvSpPr/>
            <p:nvPr/>
          </p:nvSpPr>
          <p:spPr>
            <a:xfrm>
              <a:off x="-4535175" y="4675800"/>
              <a:ext cx="5300" cy="9775"/>
            </a:xfrm>
            <a:custGeom>
              <a:rect b="b" l="l" r="r" t="t"/>
              <a:pathLst>
                <a:path extrusionOk="0" h="391" w="212">
                  <a:moveTo>
                    <a:pt x="1" y="0"/>
                  </a:moveTo>
                  <a:cubicBezTo>
                    <a:pt x="33" y="138"/>
                    <a:pt x="64" y="264"/>
                    <a:pt x="106" y="391"/>
                  </a:cubicBezTo>
                  <a:lnTo>
                    <a:pt x="211" y="391"/>
                  </a:lnTo>
                  <a:cubicBezTo>
                    <a:pt x="169" y="264"/>
                    <a:pt x="138" y="138"/>
                    <a:pt x="9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>
              <a:off x="-4593875" y="4092025"/>
              <a:ext cx="48475" cy="72425"/>
            </a:xfrm>
            <a:custGeom>
              <a:rect b="b" l="l" r="r" t="t"/>
              <a:pathLst>
                <a:path extrusionOk="0" h="2897" w="1939">
                  <a:moveTo>
                    <a:pt x="0" y="1"/>
                  </a:moveTo>
                  <a:lnTo>
                    <a:pt x="0" y="148"/>
                  </a:lnTo>
                  <a:cubicBezTo>
                    <a:pt x="748" y="949"/>
                    <a:pt x="1370" y="1876"/>
                    <a:pt x="1833" y="2897"/>
                  </a:cubicBezTo>
                  <a:lnTo>
                    <a:pt x="1938" y="2897"/>
                  </a:lnTo>
                  <a:cubicBezTo>
                    <a:pt x="1454" y="1813"/>
                    <a:pt x="790" y="844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1"/>
            <p:cNvSpPr/>
            <p:nvPr/>
          </p:nvSpPr>
          <p:spPr>
            <a:xfrm>
              <a:off x="-4547000" y="4167075"/>
              <a:ext cx="6600" cy="9775"/>
            </a:xfrm>
            <a:custGeom>
              <a:rect b="b" l="l" r="r" t="t"/>
              <a:pathLst>
                <a:path extrusionOk="0" h="391" w="264">
                  <a:moveTo>
                    <a:pt x="0" y="0"/>
                  </a:moveTo>
                  <a:cubicBezTo>
                    <a:pt x="53" y="127"/>
                    <a:pt x="106" y="253"/>
                    <a:pt x="158" y="390"/>
                  </a:cubicBezTo>
                  <a:lnTo>
                    <a:pt x="263" y="390"/>
                  </a:lnTo>
                  <a:cubicBezTo>
                    <a:pt x="211" y="253"/>
                    <a:pt x="158" y="127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1"/>
            <p:cNvSpPr/>
            <p:nvPr/>
          </p:nvSpPr>
          <p:spPr>
            <a:xfrm>
              <a:off x="-4275800" y="4901475"/>
              <a:ext cx="6875" cy="9750"/>
            </a:xfrm>
            <a:custGeom>
              <a:rect b="b" l="l" r="r" t="t"/>
              <a:pathLst>
                <a:path extrusionOk="0" h="390" w="275">
                  <a:moveTo>
                    <a:pt x="1" y="0"/>
                  </a:moveTo>
                  <a:cubicBezTo>
                    <a:pt x="74" y="169"/>
                    <a:pt x="127" y="295"/>
                    <a:pt x="169" y="390"/>
                  </a:cubicBezTo>
                  <a:lnTo>
                    <a:pt x="275" y="390"/>
                  </a:lnTo>
                  <a:cubicBezTo>
                    <a:pt x="243" y="305"/>
                    <a:pt x="180" y="169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>
              <a:off x="-4863500" y="4748750"/>
              <a:ext cx="11075" cy="132450"/>
            </a:xfrm>
            <a:custGeom>
              <a:rect b="b" l="l" r="r" t="t"/>
              <a:pathLst>
                <a:path extrusionOk="0" h="5298" w="443">
                  <a:moveTo>
                    <a:pt x="0" y="0"/>
                  </a:moveTo>
                  <a:cubicBezTo>
                    <a:pt x="73" y="411"/>
                    <a:pt x="147" y="874"/>
                    <a:pt x="221" y="1412"/>
                  </a:cubicBezTo>
                  <a:lnTo>
                    <a:pt x="337" y="5298"/>
                  </a:lnTo>
                  <a:lnTo>
                    <a:pt x="442" y="5298"/>
                  </a:lnTo>
                  <a:lnTo>
                    <a:pt x="316" y="1412"/>
                  </a:lnTo>
                  <a:cubicBezTo>
                    <a:pt x="242" y="895"/>
                    <a:pt x="179" y="422"/>
                    <a:pt x="9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1"/>
            <p:cNvSpPr/>
            <p:nvPr/>
          </p:nvSpPr>
          <p:spPr>
            <a:xfrm>
              <a:off x="-4542025" y="4179175"/>
              <a:ext cx="24800" cy="87450"/>
            </a:xfrm>
            <a:custGeom>
              <a:rect b="b" l="l" r="r" t="t"/>
              <a:pathLst>
                <a:path extrusionOk="0" h="3498" w="992">
                  <a:moveTo>
                    <a:pt x="1" y="1"/>
                  </a:moveTo>
                  <a:cubicBezTo>
                    <a:pt x="22" y="64"/>
                    <a:pt x="43" y="117"/>
                    <a:pt x="64" y="180"/>
                  </a:cubicBezTo>
                  <a:cubicBezTo>
                    <a:pt x="412" y="1138"/>
                    <a:pt x="728" y="2266"/>
                    <a:pt x="897" y="3498"/>
                  </a:cubicBezTo>
                  <a:lnTo>
                    <a:pt x="991" y="3498"/>
                  </a:lnTo>
                  <a:cubicBezTo>
                    <a:pt x="823" y="2245"/>
                    <a:pt x="507" y="1117"/>
                    <a:pt x="159" y="148"/>
                  </a:cubicBezTo>
                  <a:cubicBezTo>
                    <a:pt x="138" y="96"/>
                    <a:pt x="127" y="54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1"/>
            <p:cNvSpPr/>
            <p:nvPr/>
          </p:nvSpPr>
          <p:spPr>
            <a:xfrm>
              <a:off x="-4854825" y="4883575"/>
              <a:ext cx="2650" cy="9750"/>
            </a:xfrm>
            <a:custGeom>
              <a:rect b="b" l="l" r="r" t="t"/>
              <a:pathLst>
                <a:path extrusionOk="0" h="390" w="106">
                  <a:moveTo>
                    <a:pt x="0" y="0"/>
                  </a:moveTo>
                  <a:lnTo>
                    <a:pt x="11" y="389"/>
                  </a:lnTo>
                  <a:lnTo>
                    <a:pt x="106" y="389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>
              <a:off x="-5062850" y="4336400"/>
              <a:ext cx="2650" cy="5800"/>
            </a:xfrm>
            <a:custGeom>
              <a:rect b="b" l="l" r="r" t="t"/>
              <a:pathLst>
                <a:path extrusionOk="0" h="232" w="106">
                  <a:moveTo>
                    <a:pt x="106" y="0"/>
                  </a:moveTo>
                  <a:cubicBezTo>
                    <a:pt x="75" y="31"/>
                    <a:pt x="32" y="63"/>
                    <a:pt x="0" y="95"/>
                  </a:cubicBezTo>
                  <a:lnTo>
                    <a:pt x="0" y="232"/>
                  </a:lnTo>
                  <a:cubicBezTo>
                    <a:pt x="32" y="200"/>
                    <a:pt x="75" y="169"/>
                    <a:pt x="106" y="137"/>
                  </a:cubicBezTo>
                  <a:lnTo>
                    <a:pt x="10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1"/>
            <p:cNvSpPr/>
            <p:nvPr/>
          </p:nvSpPr>
          <p:spPr>
            <a:xfrm>
              <a:off x="-5084450" y="4358250"/>
              <a:ext cx="5575" cy="2400"/>
            </a:xfrm>
            <a:custGeom>
              <a:rect b="b" l="l" r="r" t="t"/>
              <a:pathLst>
                <a:path extrusionOk="0" h="96" w="223">
                  <a:moveTo>
                    <a:pt x="85" y="0"/>
                  </a:moveTo>
                  <a:cubicBezTo>
                    <a:pt x="54" y="32"/>
                    <a:pt x="22" y="63"/>
                    <a:pt x="1" y="95"/>
                  </a:cubicBezTo>
                  <a:lnTo>
                    <a:pt x="127" y="95"/>
                  </a:lnTo>
                  <a:lnTo>
                    <a:pt x="222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1"/>
            <p:cNvSpPr/>
            <p:nvPr/>
          </p:nvSpPr>
          <p:spPr>
            <a:xfrm>
              <a:off x="-4854550" y="4893300"/>
              <a:ext cx="2375" cy="2400"/>
            </a:xfrm>
            <a:custGeom>
              <a:rect b="b" l="l" r="r" t="t"/>
              <a:pathLst>
                <a:path extrusionOk="0" h="96" w="95">
                  <a:moveTo>
                    <a:pt x="0" y="0"/>
                  </a:moveTo>
                  <a:lnTo>
                    <a:pt x="0" y="96"/>
                  </a:lnTo>
                  <a:lnTo>
                    <a:pt x="95" y="9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1"/>
            <p:cNvSpPr/>
            <p:nvPr/>
          </p:nvSpPr>
          <p:spPr>
            <a:xfrm>
              <a:off x="-4864050" y="4746375"/>
              <a:ext cx="2925" cy="2400"/>
            </a:xfrm>
            <a:custGeom>
              <a:rect b="b" l="l" r="r" t="t"/>
              <a:pathLst>
                <a:path extrusionOk="0" h="96" w="117">
                  <a:moveTo>
                    <a:pt x="1" y="0"/>
                  </a:moveTo>
                  <a:cubicBezTo>
                    <a:pt x="1" y="32"/>
                    <a:pt x="11" y="63"/>
                    <a:pt x="22" y="95"/>
                  </a:cubicBezTo>
                  <a:lnTo>
                    <a:pt x="116" y="95"/>
                  </a:lnTo>
                  <a:cubicBezTo>
                    <a:pt x="106" y="63"/>
                    <a:pt x="106" y="32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1"/>
            <p:cNvSpPr/>
            <p:nvPr/>
          </p:nvSpPr>
          <p:spPr>
            <a:xfrm>
              <a:off x="-4676825" y="4911200"/>
              <a:ext cx="408950" cy="2400"/>
            </a:xfrm>
            <a:custGeom>
              <a:rect b="b" l="l" r="r" t="t"/>
              <a:pathLst>
                <a:path extrusionOk="0" h="96" w="16358">
                  <a:moveTo>
                    <a:pt x="16210" y="1"/>
                  </a:moveTo>
                  <a:cubicBezTo>
                    <a:pt x="16221" y="33"/>
                    <a:pt x="16231" y="54"/>
                    <a:pt x="16242" y="75"/>
                  </a:cubicBezTo>
                  <a:lnTo>
                    <a:pt x="0" y="75"/>
                  </a:lnTo>
                  <a:cubicBezTo>
                    <a:pt x="85" y="96"/>
                    <a:pt x="169" y="96"/>
                    <a:pt x="253" y="96"/>
                  </a:cubicBezTo>
                  <a:lnTo>
                    <a:pt x="16358" y="96"/>
                  </a:lnTo>
                  <a:cubicBezTo>
                    <a:pt x="16347" y="85"/>
                    <a:pt x="16337" y="54"/>
                    <a:pt x="1631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1"/>
            <p:cNvSpPr/>
            <p:nvPr/>
          </p:nvSpPr>
          <p:spPr>
            <a:xfrm>
              <a:off x="-4855075" y="4881175"/>
              <a:ext cx="2650" cy="2425"/>
            </a:xfrm>
            <a:custGeom>
              <a:rect b="b" l="l" r="r" t="t"/>
              <a:pathLst>
                <a:path extrusionOk="0" h="97" w="106">
                  <a:moveTo>
                    <a:pt x="0" y="1"/>
                  </a:moveTo>
                  <a:lnTo>
                    <a:pt x="10" y="96"/>
                  </a:lnTo>
                  <a:lnTo>
                    <a:pt x="105" y="96"/>
                  </a:lnTo>
                  <a:lnTo>
                    <a:pt x="10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1"/>
            <p:cNvSpPr/>
            <p:nvPr/>
          </p:nvSpPr>
          <p:spPr>
            <a:xfrm>
              <a:off x="-4866675" y="4734250"/>
              <a:ext cx="3200" cy="2400"/>
            </a:xfrm>
            <a:custGeom>
              <a:rect b="b" l="l" r="r" t="t"/>
              <a:pathLst>
                <a:path extrusionOk="0" h="96" w="128">
                  <a:moveTo>
                    <a:pt x="1" y="1"/>
                  </a:moveTo>
                  <a:cubicBezTo>
                    <a:pt x="11" y="33"/>
                    <a:pt x="11" y="64"/>
                    <a:pt x="22" y="96"/>
                  </a:cubicBezTo>
                  <a:lnTo>
                    <a:pt x="127" y="96"/>
                  </a:lnTo>
                  <a:cubicBezTo>
                    <a:pt x="116" y="64"/>
                    <a:pt x="106" y="33"/>
                    <a:pt x="10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1"/>
            <p:cNvSpPr/>
            <p:nvPr/>
          </p:nvSpPr>
          <p:spPr>
            <a:xfrm>
              <a:off x="-4492225" y="4734250"/>
              <a:ext cx="9500" cy="2400"/>
            </a:xfrm>
            <a:custGeom>
              <a:rect b="b" l="l" r="r" t="t"/>
              <a:pathLst>
                <a:path extrusionOk="0" h="96" w="380">
                  <a:moveTo>
                    <a:pt x="0" y="1"/>
                  </a:moveTo>
                  <a:lnTo>
                    <a:pt x="179" y="96"/>
                  </a:lnTo>
                  <a:lnTo>
                    <a:pt x="379" y="96"/>
                  </a:ln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1"/>
            <p:cNvSpPr/>
            <p:nvPr/>
          </p:nvSpPr>
          <p:spPr>
            <a:xfrm>
              <a:off x="-4532525" y="4685550"/>
              <a:ext cx="3175" cy="2650"/>
            </a:xfrm>
            <a:custGeom>
              <a:rect b="b" l="l" r="r" t="t"/>
              <a:pathLst>
                <a:path extrusionOk="0" h="106" w="127">
                  <a:moveTo>
                    <a:pt x="0" y="1"/>
                  </a:moveTo>
                  <a:cubicBezTo>
                    <a:pt x="11" y="32"/>
                    <a:pt x="21" y="74"/>
                    <a:pt x="21" y="106"/>
                  </a:cubicBezTo>
                  <a:lnTo>
                    <a:pt x="127" y="106"/>
                  </a:lnTo>
                  <a:cubicBezTo>
                    <a:pt x="116" y="74"/>
                    <a:pt x="105" y="32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1"/>
            <p:cNvSpPr/>
            <p:nvPr/>
          </p:nvSpPr>
          <p:spPr>
            <a:xfrm>
              <a:off x="-5127350" y="4426450"/>
              <a:ext cx="2650" cy="2375"/>
            </a:xfrm>
            <a:custGeom>
              <a:rect b="b" l="l" r="r" t="t"/>
              <a:pathLst>
                <a:path extrusionOk="0" h="95" w="106">
                  <a:moveTo>
                    <a:pt x="10" y="0"/>
                  </a:moveTo>
                  <a:cubicBezTo>
                    <a:pt x="10" y="32"/>
                    <a:pt x="0" y="64"/>
                    <a:pt x="0" y="95"/>
                  </a:cubicBezTo>
                  <a:lnTo>
                    <a:pt x="95" y="95"/>
                  </a:lnTo>
                  <a:cubicBezTo>
                    <a:pt x="106" y="64"/>
                    <a:pt x="106" y="32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1"/>
            <p:cNvSpPr/>
            <p:nvPr/>
          </p:nvSpPr>
          <p:spPr>
            <a:xfrm>
              <a:off x="-5078900" y="4568900"/>
              <a:ext cx="2900" cy="2650"/>
            </a:xfrm>
            <a:custGeom>
              <a:rect b="b" l="l" r="r" t="t"/>
              <a:pathLst>
                <a:path extrusionOk="0" h="106" w="116">
                  <a:moveTo>
                    <a:pt x="0" y="0"/>
                  </a:moveTo>
                  <a:cubicBezTo>
                    <a:pt x="10" y="42"/>
                    <a:pt x="10" y="74"/>
                    <a:pt x="10" y="106"/>
                  </a:cubicBezTo>
                  <a:lnTo>
                    <a:pt x="116" y="106"/>
                  </a:lnTo>
                  <a:cubicBezTo>
                    <a:pt x="106" y="74"/>
                    <a:pt x="106" y="42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1"/>
            <p:cNvSpPr/>
            <p:nvPr/>
          </p:nvSpPr>
          <p:spPr>
            <a:xfrm>
              <a:off x="-5125775" y="4438550"/>
              <a:ext cx="3450" cy="2400"/>
            </a:xfrm>
            <a:custGeom>
              <a:rect b="b" l="l" r="r" t="t"/>
              <a:pathLst>
                <a:path extrusionOk="0" h="96" w="138">
                  <a:moveTo>
                    <a:pt x="1" y="1"/>
                  </a:moveTo>
                  <a:lnTo>
                    <a:pt x="32" y="95"/>
                  </a:lnTo>
                  <a:lnTo>
                    <a:pt x="137" y="95"/>
                  </a:lnTo>
                  <a:cubicBezTo>
                    <a:pt x="127" y="64"/>
                    <a:pt x="106" y="32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1"/>
            <p:cNvSpPr/>
            <p:nvPr/>
          </p:nvSpPr>
          <p:spPr>
            <a:xfrm>
              <a:off x="-4470400" y="4746375"/>
              <a:ext cx="9525" cy="2400"/>
            </a:xfrm>
            <a:custGeom>
              <a:rect b="b" l="l" r="r" t="t"/>
              <a:pathLst>
                <a:path extrusionOk="0" h="96" w="381">
                  <a:moveTo>
                    <a:pt x="1" y="0"/>
                  </a:moveTo>
                  <a:lnTo>
                    <a:pt x="180" y="95"/>
                  </a:lnTo>
                  <a:lnTo>
                    <a:pt x="380" y="95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1"/>
            <p:cNvSpPr/>
            <p:nvPr/>
          </p:nvSpPr>
          <p:spPr>
            <a:xfrm>
              <a:off x="-4276850" y="4899100"/>
              <a:ext cx="3725" cy="2400"/>
            </a:xfrm>
            <a:custGeom>
              <a:rect b="b" l="l" r="r" t="t"/>
              <a:pathLst>
                <a:path extrusionOk="0" h="96" w="149">
                  <a:moveTo>
                    <a:pt x="1" y="0"/>
                  </a:moveTo>
                  <a:cubicBezTo>
                    <a:pt x="11" y="32"/>
                    <a:pt x="32" y="63"/>
                    <a:pt x="43" y="95"/>
                  </a:cubicBezTo>
                  <a:lnTo>
                    <a:pt x="148" y="95"/>
                  </a:lnTo>
                  <a:cubicBezTo>
                    <a:pt x="137" y="63"/>
                    <a:pt x="116" y="32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1"/>
            <p:cNvSpPr/>
            <p:nvPr/>
          </p:nvSpPr>
          <p:spPr>
            <a:xfrm>
              <a:off x="-5078375" y="4556775"/>
              <a:ext cx="3175" cy="2400"/>
            </a:xfrm>
            <a:custGeom>
              <a:rect b="b" l="l" r="r" t="t"/>
              <a:pathLst>
                <a:path extrusionOk="0" h="96" w="127">
                  <a:moveTo>
                    <a:pt x="21" y="1"/>
                  </a:moveTo>
                  <a:cubicBezTo>
                    <a:pt x="21" y="33"/>
                    <a:pt x="11" y="64"/>
                    <a:pt x="0" y="96"/>
                  </a:cubicBezTo>
                  <a:lnTo>
                    <a:pt x="106" y="96"/>
                  </a:lnTo>
                  <a:cubicBezTo>
                    <a:pt x="106" y="64"/>
                    <a:pt x="116" y="33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1"/>
            <p:cNvSpPr/>
            <p:nvPr/>
          </p:nvSpPr>
          <p:spPr>
            <a:xfrm>
              <a:off x="-4535950" y="4673450"/>
              <a:ext cx="3200" cy="2375"/>
            </a:xfrm>
            <a:custGeom>
              <a:rect b="b" l="l" r="r" t="t"/>
              <a:pathLst>
                <a:path extrusionOk="0" h="95" w="128">
                  <a:moveTo>
                    <a:pt x="1" y="0"/>
                  </a:moveTo>
                  <a:lnTo>
                    <a:pt x="32" y="94"/>
                  </a:lnTo>
                  <a:lnTo>
                    <a:pt x="127" y="94"/>
                  </a:lnTo>
                  <a:cubicBezTo>
                    <a:pt x="127" y="63"/>
                    <a:pt x="116" y="31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1"/>
            <p:cNvSpPr/>
            <p:nvPr/>
          </p:nvSpPr>
          <p:spPr>
            <a:xfrm>
              <a:off x="-5026000" y="4171025"/>
              <a:ext cx="2425" cy="13200"/>
            </a:xfrm>
            <a:custGeom>
              <a:rect b="b" l="l" r="r" t="t"/>
              <a:pathLst>
                <a:path extrusionOk="0" h="528" w="97">
                  <a:moveTo>
                    <a:pt x="96" y="1"/>
                  </a:moveTo>
                  <a:cubicBezTo>
                    <a:pt x="64" y="85"/>
                    <a:pt x="33" y="169"/>
                    <a:pt x="1" y="243"/>
                  </a:cubicBezTo>
                  <a:lnTo>
                    <a:pt x="1" y="527"/>
                  </a:lnTo>
                  <a:cubicBezTo>
                    <a:pt x="33" y="443"/>
                    <a:pt x="64" y="348"/>
                    <a:pt x="96" y="264"/>
                  </a:cubicBezTo>
                  <a:lnTo>
                    <a:pt x="96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1"/>
            <p:cNvSpPr/>
            <p:nvPr/>
          </p:nvSpPr>
          <p:spPr>
            <a:xfrm>
              <a:off x="-4519625" y="4266600"/>
              <a:ext cx="2650" cy="2400"/>
            </a:xfrm>
            <a:custGeom>
              <a:rect b="b" l="l" r="r" t="t"/>
              <a:pathLst>
                <a:path extrusionOk="0" h="96" w="106">
                  <a:moveTo>
                    <a:pt x="1" y="1"/>
                  </a:moveTo>
                  <a:cubicBezTo>
                    <a:pt x="1" y="33"/>
                    <a:pt x="11" y="64"/>
                    <a:pt x="11" y="96"/>
                  </a:cubicBezTo>
                  <a:lnTo>
                    <a:pt x="106" y="96"/>
                  </a:lnTo>
                  <a:cubicBezTo>
                    <a:pt x="106" y="64"/>
                    <a:pt x="106" y="33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1"/>
            <p:cNvSpPr/>
            <p:nvPr/>
          </p:nvSpPr>
          <p:spPr>
            <a:xfrm>
              <a:off x="-4548050" y="4164425"/>
              <a:ext cx="3700" cy="2675"/>
            </a:xfrm>
            <a:custGeom>
              <a:rect b="b" l="l" r="r" t="t"/>
              <a:pathLst>
                <a:path extrusionOk="0" h="107" w="148">
                  <a:moveTo>
                    <a:pt x="0" y="1"/>
                  </a:moveTo>
                  <a:cubicBezTo>
                    <a:pt x="10" y="33"/>
                    <a:pt x="31" y="75"/>
                    <a:pt x="42" y="106"/>
                  </a:cubicBezTo>
                  <a:lnTo>
                    <a:pt x="148" y="106"/>
                  </a:lnTo>
                  <a:cubicBezTo>
                    <a:pt x="137" y="75"/>
                    <a:pt x="116" y="33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1"/>
            <p:cNvSpPr/>
            <p:nvPr/>
          </p:nvSpPr>
          <p:spPr>
            <a:xfrm>
              <a:off x="-5072575" y="4348225"/>
              <a:ext cx="25" cy="300"/>
            </a:xfrm>
            <a:custGeom>
              <a:rect b="b" l="l" r="r" t="t"/>
              <a:pathLst>
                <a:path extrusionOk="0" h="12" w="1">
                  <a:moveTo>
                    <a:pt x="0" y="12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1"/>
            <p:cNvSpPr/>
            <p:nvPr/>
          </p:nvSpPr>
          <p:spPr>
            <a:xfrm>
              <a:off x="-4543075" y="4176825"/>
              <a:ext cx="3725" cy="2375"/>
            </a:xfrm>
            <a:custGeom>
              <a:rect b="b" l="l" r="r" t="t"/>
              <a:pathLst>
                <a:path extrusionOk="0" h="95" w="149">
                  <a:moveTo>
                    <a:pt x="1" y="0"/>
                  </a:moveTo>
                  <a:cubicBezTo>
                    <a:pt x="22" y="32"/>
                    <a:pt x="33" y="64"/>
                    <a:pt x="43" y="95"/>
                  </a:cubicBezTo>
                  <a:lnTo>
                    <a:pt x="148" y="95"/>
                  </a:lnTo>
                  <a:cubicBezTo>
                    <a:pt x="138" y="64"/>
                    <a:pt x="117" y="32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1"/>
            <p:cNvSpPr/>
            <p:nvPr/>
          </p:nvSpPr>
          <p:spPr>
            <a:xfrm>
              <a:off x="-4596500" y="4089400"/>
              <a:ext cx="2650" cy="6350"/>
            </a:xfrm>
            <a:custGeom>
              <a:rect b="b" l="l" r="r" t="t"/>
              <a:pathLst>
                <a:path extrusionOk="0" h="254" w="106">
                  <a:moveTo>
                    <a:pt x="0" y="1"/>
                  </a:moveTo>
                  <a:lnTo>
                    <a:pt x="0" y="148"/>
                  </a:lnTo>
                  <a:cubicBezTo>
                    <a:pt x="42" y="179"/>
                    <a:pt x="73" y="211"/>
                    <a:pt x="105" y="253"/>
                  </a:cubicBezTo>
                  <a:lnTo>
                    <a:pt x="105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1"/>
            <p:cNvSpPr/>
            <p:nvPr/>
          </p:nvSpPr>
          <p:spPr>
            <a:xfrm>
              <a:off x="-4517250" y="4330600"/>
              <a:ext cx="2650" cy="2375"/>
            </a:xfrm>
            <a:custGeom>
              <a:rect b="b" l="l" r="r" t="t"/>
              <a:pathLst>
                <a:path extrusionOk="0" h="95" w="106">
                  <a:moveTo>
                    <a:pt x="11" y="1"/>
                  </a:moveTo>
                  <a:cubicBezTo>
                    <a:pt x="11" y="32"/>
                    <a:pt x="0" y="64"/>
                    <a:pt x="0" y="95"/>
                  </a:cubicBezTo>
                  <a:lnTo>
                    <a:pt x="95" y="95"/>
                  </a:lnTo>
                  <a:cubicBezTo>
                    <a:pt x="105" y="64"/>
                    <a:pt x="105" y="32"/>
                    <a:pt x="105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1"/>
            <p:cNvSpPr/>
            <p:nvPr/>
          </p:nvSpPr>
          <p:spPr>
            <a:xfrm>
              <a:off x="-4523575" y="4376150"/>
              <a:ext cx="2925" cy="2400"/>
            </a:xfrm>
            <a:custGeom>
              <a:rect b="b" l="l" r="r" t="t"/>
              <a:pathLst>
                <a:path extrusionOk="0" h="96" w="117">
                  <a:moveTo>
                    <a:pt x="21" y="0"/>
                  </a:moveTo>
                  <a:cubicBezTo>
                    <a:pt x="11" y="32"/>
                    <a:pt x="0" y="63"/>
                    <a:pt x="0" y="95"/>
                  </a:cubicBezTo>
                  <a:lnTo>
                    <a:pt x="95" y="95"/>
                  </a:lnTo>
                  <a:cubicBezTo>
                    <a:pt x="106" y="63"/>
                    <a:pt x="117" y="32"/>
                    <a:pt x="11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1"/>
            <p:cNvSpPr/>
            <p:nvPr/>
          </p:nvSpPr>
          <p:spPr>
            <a:xfrm>
              <a:off x="-4608625" y="4077825"/>
              <a:ext cx="2375" cy="5525"/>
            </a:xfrm>
            <a:custGeom>
              <a:rect b="b" l="l" r="r" t="t"/>
              <a:pathLst>
                <a:path extrusionOk="0" h="221" w="95">
                  <a:moveTo>
                    <a:pt x="1" y="0"/>
                  </a:moveTo>
                  <a:lnTo>
                    <a:pt x="1" y="127"/>
                  </a:lnTo>
                  <a:lnTo>
                    <a:pt x="95" y="221"/>
                  </a:lnTo>
                  <a:lnTo>
                    <a:pt x="95" y="84"/>
                  </a:lnTo>
                  <a:cubicBezTo>
                    <a:pt x="64" y="52"/>
                    <a:pt x="32" y="31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1"/>
            <p:cNvSpPr/>
            <p:nvPr/>
          </p:nvSpPr>
          <p:spPr>
            <a:xfrm>
              <a:off x="-4526475" y="4388250"/>
              <a:ext cx="3200" cy="2675"/>
            </a:xfrm>
            <a:custGeom>
              <a:rect b="b" l="l" r="r" t="t"/>
              <a:pathLst>
                <a:path extrusionOk="0" h="107" w="128">
                  <a:moveTo>
                    <a:pt x="22" y="1"/>
                  </a:moveTo>
                  <a:cubicBezTo>
                    <a:pt x="11" y="33"/>
                    <a:pt x="1" y="64"/>
                    <a:pt x="1" y="106"/>
                  </a:cubicBezTo>
                  <a:lnTo>
                    <a:pt x="95" y="106"/>
                  </a:lnTo>
                  <a:cubicBezTo>
                    <a:pt x="106" y="64"/>
                    <a:pt x="116" y="33"/>
                    <a:pt x="12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1"/>
            <p:cNvSpPr/>
            <p:nvPr/>
          </p:nvSpPr>
          <p:spPr>
            <a:xfrm>
              <a:off x="-4938300" y="4059375"/>
              <a:ext cx="7650" cy="2675"/>
            </a:xfrm>
            <a:custGeom>
              <a:rect b="b" l="l" r="r" t="t"/>
              <a:pathLst>
                <a:path extrusionOk="0" h="107" w="306">
                  <a:moveTo>
                    <a:pt x="137" y="1"/>
                  </a:moveTo>
                  <a:cubicBezTo>
                    <a:pt x="85" y="43"/>
                    <a:pt x="43" y="74"/>
                    <a:pt x="1" y="106"/>
                  </a:cubicBezTo>
                  <a:lnTo>
                    <a:pt x="169" y="106"/>
                  </a:lnTo>
                  <a:cubicBezTo>
                    <a:pt x="211" y="74"/>
                    <a:pt x="254" y="43"/>
                    <a:pt x="306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1"/>
            <p:cNvSpPr/>
            <p:nvPr/>
          </p:nvSpPr>
          <p:spPr>
            <a:xfrm>
              <a:off x="-4953575" y="4071750"/>
              <a:ext cx="6875" cy="2400"/>
            </a:xfrm>
            <a:custGeom>
              <a:rect b="b" l="l" r="r" t="t"/>
              <a:pathLst>
                <a:path extrusionOk="0" h="96" w="275">
                  <a:moveTo>
                    <a:pt x="116" y="0"/>
                  </a:moveTo>
                  <a:cubicBezTo>
                    <a:pt x="85" y="32"/>
                    <a:pt x="43" y="64"/>
                    <a:pt x="1" y="96"/>
                  </a:cubicBezTo>
                  <a:lnTo>
                    <a:pt x="158" y="96"/>
                  </a:lnTo>
                  <a:cubicBezTo>
                    <a:pt x="190" y="64"/>
                    <a:pt x="233" y="32"/>
                    <a:pt x="27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1"/>
            <p:cNvSpPr/>
            <p:nvPr/>
          </p:nvSpPr>
          <p:spPr>
            <a:xfrm>
              <a:off x="-4518325" y="4278725"/>
              <a:ext cx="2950" cy="2400"/>
            </a:xfrm>
            <a:custGeom>
              <a:rect b="b" l="l" r="r" t="t"/>
              <a:pathLst>
                <a:path extrusionOk="0" h="96" w="118">
                  <a:moveTo>
                    <a:pt x="1" y="0"/>
                  </a:moveTo>
                  <a:cubicBezTo>
                    <a:pt x="12" y="32"/>
                    <a:pt x="12" y="63"/>
                    <a:pt x="12" y="95"/>
                  </a:cubicBezTo>
                  <a:lnTo>
                    <a:pt x="117" y="95"/>
                  </a:lnTo>
                  <a:cubicBezTo>
                    <a:pt x="106" y="63"/>
                    <a:pt x="106" y="32"/>
                    <a:pt x="10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1"/>
            <p:cNvSpPr/>
            <p:nvPr/>
          </p:nvSpPr>
          <p:spPr>
            <a:xfrm>
              <a:off x="-5013600" y="4145750"/>
              <a:ext cx="2375" cy="9750"/>
            </a:xfrm>
            <a:custGeom>
              <a:rect b="b" l="l" r="r" t="t"/>
              <a:pathLst>
                <a:path extrusionOk="0" h="390" w="95">
                  <a:moveTo>
                    <a:pt x="95" y="1"/>
                  </a:moveTo>
                  <a:cubicBezTo>
                    <a:pt x="64" y="64"/>
                    <a:pt x="32" y="116"/>
                    <a:pt x="0" y="179"/>
                  </a:cubicBezTo>
                  <a:lnTo>
                    <a:pt x="0" y="390"/>
                  </a:lnTo>
                  <a:lnTo>
                    <a:pt x="95" y="200"/>
                  </a:lnTo>
                  <a:lnTo>
                    <a:pt x="95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1"/>
            <p:cNvSpPr/>
            <p:nvPr/>
          </p:nvSpPr>
          <p:spPr>
            <a:xfrm>
              <a:off x="-4516725" y="4318500"/>
              <a:ext cx="2650" cy="2375"/>
            </a:xfrm>
            <a:custGeom>
              <a:rect b="b" l="l" r="r" t="t"/>
              <a:pathLst>
                <a:path extrusionOk="0" h="95" w="106">
                  <a:moveTo>
                    <a:pt x="0" y="0"/>
                  </a:moveTo>
                  <a:lnTo>
                    <a:pt x="0" y="94"/>
                  </a:lnTo>
                  <a:lnTo>
                    <a:pt x="105" y="94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1"/>
            <p:cNvSpPr/>
            <p:nvPr/>
          </p:nvSpPr>
          <p:spPr>
            <a:xfrm>
              <a:off x="-5011775" y="4042000"/>
              <a:ext cx="457425" cy="297825"/>
            </a:xfrm>
            <a:custGeom>
              <a:rect b="b" l="l" r="r" t="t"/>
              <a:pathLst>
                <a:path extrusionOk="0" h="11913" w="18297">
                  <a:moveTo>
                    <a:pt x="9143" y="95"/>
                  </a:moveTo>
                  <a:cubicBezTo>
                    <a:pt x="14136" y="95"/>
                    <a:pt x="18201" y="4151"/>
                    <a:pt x="18201" y="9143"/>
                  </a:cubicBezTo>
                  <a:lnTo>
                    <a:pt x="18254" y="9143"/>
                  </a:lnTo>
                  <a:lnTo>
                    <a:pt x="18201" y="9153"/>
                  </a:lnTo>
                  <a:cubicBezTo>
                    <a:pt x="18201" y="9312"/>
                    <a:pt x="18117" y="9469"/>
                    <a:pt x="17969" y="9553"/>
                  </a:cubicBezTo>
                  <a:cubicBezTo>
                    <a:pt x="17274" y="9965"/>
                    <a:pt x="16495" y="10333"/>
                    <a:pt x="15652" y="10628"/>
                  </a:cubicBezTo>
                  <a:cubicBezTo>
                    <a:pt x="13310" y="11424"/>
                    <a:pt x="10910" y="11817"/>
                    <a:pt x="8604" y="11817"/>
                  </a:cubicBezTo>
                  <a:cubicBezTo>
                    <a:pt x="5570" y="11817"/>
                    <a:pt x="2697" y="11136"/>
                    <a:pt x="328" y="9796"/>
                  </a:cubicBezTo>
                  <a:cubicBezTo>
                    <a:pt x="190" y="9712"/>
                    <a:pt x="106" y="9564"/>
                    <a:pt x="96" y="9396"/>
                  </a:cubicBezTo>
                  <a:lnTo>
                    <a:pt x="96" y="9143"/>
                  </a:lnTo>
                  <a:cubicBezTo>
                    <a:pt x="96" y="4151"/>
                    <a:pt x="4151" y="95"/>
                    <a:pt x="9143" y="95"/>
                  </a:cubicBezTo>
                  <a:close/>
                  <a:moveTo>
                    <a:pt x="9143" y="1"/>
                  </a:moveTo>
                  <a:cubicBezTo>
                    <a:pt x="4098" y="1"/>
                    <a:pt x="1" y="4097"/>
                    <a:pt x="1" y="9143"/>
                  </a:cubicBezTo>
                  <a:lnTo>
                    <a:pt x="1" y="9406"/>
                  </a:lnTo>
                  <a:cubicBezTo>
                    <a:pt x="1" y="9596"/>
                    <a:pt x="117" y="9785"/>
                    <a:pt x="286" y="9880"/>
                  </a:cubicBezTo>
                  <a:cubicBezTo>
                    <a:pt x="2666" y="11229"/>
                    <a:pt x="5552" y="11913"/>
                    <a:pt x="8595" y="11913"/>
                  </a:cubicBezTo>
                  <a:cubicBezTo>
                    <a:pt x="10913" y="11913"/>
                    <a:pt x="13325" y="11512"/>
                    <a:pt x="15684" y="10712"/>
                  </a:cubicBezTo>
                  <a:cubicBezTo>
                    <a:pt x="16537" y="10417"/>
                    <a:pt x="17316" y="10059"/>
                    <a:pt x="18023" y="9638"/>
                  </a:cubicBezTo>
                  <a:cubicBezTo>
                    <a:pt x="18191" y="9532"/>
                    <a:pt x="18296" y="9343"/>
                    <a:pt x="18296" y="9153"/>
                  </a:cubicBezTo>
                  <a:lnTo>
                    <a:pt x="18296" y="9143"/>
                  </a:lnTo>
                  <a:cubicBezTo>
                    <a:pt x="18296" y="4097"/>
                    <a:pt x="14199" y="1"/>
                    <a:pt x="9143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1"/>
            <p:cNvSpPr/>
            <p:nvPr/>
          </p:nvSpPr>
          <p:spPr>
            <a:xfrm>
              <a:off x="-4821900" y="4070350"/>
              <a:ext cx="86375" cy="88850"/>
            </a:xfrm>
            <a:custGeom>
              <a:rect b="b" l="l" r="r" t="t"/>
              <a:pathLst>
                <a:path extrusionOk="0" h="3554" w="3455">
                  <a:moveTo>
                    <a:pt x="421" y="99"/>
                  </a:moveTo>
                  <a:cubicBezTo>
                    <a:pt x="443" y="99"/>
                    <a:pt x="464" y="110"/>
                    <a:pt x="474" y="120"/>
                  </a:cubicBezTo>
                  <a:cubicBezTo>
                    <a:pt x="527" y="152"/>
                    <a:pt x="527" y="204"/>
                    <a:pt x="506" y="257"/>
                  </a:cubicBezTo>
                  <a:cubicBezTo>
                    <a:pt x="485" y="278"/>
                    <a:pt x="326" y="520"/>
                    <a:pt x="400" y="836"/>
                  </a:cubicBezTo>
                  <a:cubicBezTo>
                    <a:pt x="474" y="1110"/>
                    <a:pt x="716" y="1363"/>
                    <a:pt x="1117" y="1573"/>
                  </a:cubicBezTo>
                  <a:lnTo>
                    <a:pt x="1148" y="1584"/>
                  </a:lnTo>
                  <a:lnTo>
                    <a:pt x="1180" y="1552"/>
                  </a:lnTo>
                  <a:cubicBezTo>
                    <a:pt x="1369" y="1278"/>
                    <a:pt x="1653" y="1110"/>
                    <a:pt x="2001" y="1057"/>
                  </a:cubicBezTo>
                  <a:cubicBezTo>
                    <a:pt x="2060" y="1051"/>
                    <a:pt x="2116" y="1048"/>
                    <a:pt x="2171" y="1048"/>
                  </a:cubicBezTo>
                  <a:cubicBezTo>
                    <a:pt x="2475" y="1048"/>
                    <a:pt x="2730" y="1147"/>
                    <a:pt x="2917" y="1352"/>
                  </a:cubicBezTo>
                  <a:cubicBezTo>
                    <a:pt x="3128" y="1584"/>
                    <a:pt x="3350" y="2048"/>
                    <a:pt x="3181" y="2963"/>
                  </a:cubicBezTo>
                  <a:cubicBezTo>
                    <a:pt x="3170" y="3017"/>
                    <a:pt x="3118" y="3048"/>
                    <a:pt x="3065" y="3048"/>
                  </a:cubicBezTo>
                  <a:cubicBezTo>
                    <a:pt x="3013" y="3038"/>
                    <a:pt x="2981" y="2985"/>
                    <a:pt x="2991" y="2932"/>
                  </a:cubicBezTo>
                  <a:cubicBezTo>
                    <a:pt x="3107" y="2279"/>
                    <a:pt x="3034" y="1763"/>
                    <a:pt x="2770" y="1479"/>
                  </a:cubicBezTo>
                  <a:cubicBezTo>
                    <a:pt x="2616" y="1324"/>
                    <a:pt x="2407" y="1240"/>
                    <a:pt x="2157" y="1240"/>
                  </a:cubicBezTo>
                  <a:cubicBezTo>
                    <a:pt x="2117" y="1240"/>
                    <a:pt x="2075" y="1243"/>
                    <a:pt x="2033" y="1247"/>
                  </a:cubicBezTo>
                  <a:cubicBezTo>
                    <a:pt x="1728" y="1299"/>
                    <a:pt x="1485" y="1447"/>
                    <a:pt x="1316" y="1689"/>
                  </a:cubicBezTo>
                  <a:cubicBezTo>
                    <a:pt x="885" y="2310"/>
                    <a:pt x="1053" y="3333"/>
                    <a:pt x="1064" y="3343"/>
                  </a:cubicBezTo>
                  <a:cubicBezTo>
                    <a:pt x="1064" y="3396"/>
                    <a:pt x="1032" y="3448"/>
                    <a:pt x="979" y="3459"/>
                  </a:cubicBezTo>
                  <a:cubicBezTo>
                    <a:pt x="974" y="3460"/>
                    <a:pt x="969" y="3460"/>
                    <a:pt x="964" y="3460"/>
                  </a:cubicBezTo>
                  <a:cubicBezTo>
                    <a:pt x="917" y="3460"/>
                    <a:pt x="873" y="3422"/>
                    <a:pt x="864" y="3375"/>
                  </a:cubicBezTo>
                  <a:cubicBezTo>
                    <a:pt x="864" y="3343"/>
                    <a:pt x="716" y="2469"/>
                    <a:pt x="1032" y="1795"/>
                  </a:cubicBezTo>
                  <a:lnTo>
                    <a:pt x="1053" y="1753"/>
                  </a:lnTo>
                  <a:lnTo>
                    <a:pt x="1011" y="1732"/>
                  </a:lnTo>
                  <a:cubicBezTo>
                    <a:pt x="558" y="1500"/>
                    <a:pt x="295" y="1205"/>
                    <a:pt x="211" y="878"/>
                  </a:cubicBezTo>
                  <a:cubicBezTo>
                    <a:pt x="106" y="468"/>
                    <a:pt x="337" y="152"/>
                    <a:pt x="337" y="141"/>
                  </a:cubicBezTo>
                  <a:cubicBezTo>
                    <a:pt x="358" y="120"/>
                    <a:pt x="379" y="110"/>
                    <a:pt x="400" y="99"/>
                  </a:cubicBezTo>
                  <a:close/>
                  <a:moveTo>
                    <a:pt x="429" y="0"/>
                  </a:moveTo>
                  <a:cubicBezTo>
                    <a:pt x="416" y="0"/>
                    <a:pt x="403" y="1"/>
                    <a:pt x="389" y="4"/>
                  </a:cubicBezTo>
                  <a:cubicBezTo>
                    <a:pt x="337" y="14"/>
                    <a:pt x="295" y="35"/>
                    <a:pt x="263" y="78"/>
                  </a:cubicBezTo>
                  <a:cubicBezTo>
                    <a:pt x="253" y="99"/>
                    <a:pt x="0" y="457"/>
                    <a:pt x="116" y="899"/>
                  </a:cubicBezTo>
                  <a:cubicBezTo>
                    <a:pt x="200" y="1247"/>
                    <a:pt x="474" y="1552"/>
                    <a:pt x="927" y="1795"/>
                  </a:cubicBezTo>
                  <a:cubicBezTo>
                    <a:pt x="621" y="2490"/>
                    <a:pt x="759" y="3354"/>
                    <a:pt x="769" y="3396"/>
                  </a:cubicBezTo>
                  <a:cubicBezTo>
                    <a:pt x="790" y="3490"/>
                    <a:pt x="864" y="3553"/>
                    <a:pt x="958" y="3553"/>
                  </a:cubicBezTo>
                  <a:lnTo>
                    <a:pt x="1000" y="3553"/>
                  </a:lnTo>
                  <a:cubicBezTo>
                    <a:pt x="1106" y="3532"/>
                    <a:pt x="1169" y="3427"/>
                    <a:pt x="1159" y="3322"/>
                  </a:cubicBezTo>
                  <a:cubicBezTo>
                    <a:pt x="1148" y="3311"/>
                    <a:pt x="990" y="2332"/>
                    <a:pt x="1401" y="1742"/>
                  </a:cubicBezTo>
                  <a:cubicBezTo>
                    <a:pt x="1559" y="1521"/>
                    <a:pt x="1770" y="1395"/>
                    <a:pt x="2044" y="1341"/>
                  </a:cubicBezTo>
                  <a:cubicBezTo>
                    <a:pt x="2085" y="1337"/>
                    <a:pt x="2125" y="1334"/>
                    <a:pt x="2164" y="1334"/>
                  </a:cubicBezTo>
                  <a:cubicBezTo>
                    <a:pt x="2385" y="1334"/>
                    <a:pt x="2571" y="1409"/>
                    <a:pt x="2697" y="1552"/>
                  </a:cubicBezTo>
                  <a:cubicBezTo>
                    <a:pt x="2938" y="1805"/>
                    <a:pt x="3013" y="2289"/>
                    <a:pt x="2896" y="2911"/>
                  </a:cubicBezTo>
                  <a:cubicBezTo>
                    <a:pt x="2875" y="3017"/>
                    <a:pt x="2938" y="3122"/>
                    <a:pt x="3055" y="3143"/>
                  </a:cubicBezTo>
                  <a:cubicBezTo>
                    <a:pt x="3062" y="3144"/>
                    <a:pt x="3069" y="3144"/>
                    <a:pt x="3077" y="3144"/>
                  </a:cubicBezTo>
                  <a:cubicBezTo>
                    <a:pt x="3173" y="3144"/>
                    <a:pt x="3256" y="3082"/>
                    <a:pt x="3275" y="2985"/>
                  </a:cubicBezTo>
                  <a:cubicBezTo>
                    <a:pt x="3455" y="2026"/>
                    <a:pt x="3212" y="1531"/>
                    <a:pt x="2981" y="1289"/>
                  </a:cubicBezTo>
                  <a:cubicBezTo>
                    <a:pt x="2780" y="1061"/>
                    <a:pt x="2493" y="944"/>
                    <a:pt x="2152" y="944"/>
                  </a:cubicBezTo>
                  <a:cubicBezTo>
                    <a:pt x="2100" y="944"/>
                    <a:pt x="2046" y="946"/>
                    <a:pt x="1990" y="952"/>
                  </a:cubicBezTo>
                  <a:cubicBezTo>
                    <a:pt x="1622" y="1015"/>
                    <a:pt x="1337" y="1184"/>
                    <a:pt x="1117" y="1458"/>
                  </a:cubicBezTo>
                  <a:cubicBezTo>
                    <a:pt x="769" y="1268"/>
                    <a:pt x="558" y="1047"/>
                    <a:pt x="495" y="815"/>
                  </a:cubicBezTo>
                  <a:cubicBezTo>
                    <a:pt x="421" y="541"/>
                    <a:pt x="579" y="320"/>
                    <a:pt x="579" y="309"/>
                  </a:cubicBezTo>
                  <a:cubicBezTo>
                    <a:pt x="642" y="225"/>
                    <a:pt x="621" y="99"/>
                    <a:pt x="537" y="35"/>
                  </a:cubicBezTo>
                  <a:cubicBezTo>
                    <a:pt x="505" y="12"/>
                    <a:pt x="468" y="0"/>
                    <a:pt x="429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1"/>
            <p:cNvSpPr/>
            <p:nvPr/>
          </p:nvSpPr>
          <p:spPr>
            <a:xfrm>
              <a:off x="-4776625" y="4100150"/>
              <a:ext cx="94300" cy="80900"/>
            </a:xfrm>
            <a:custGeom>
              <a:rect b="b" l="l" r="r" t="t"/>
              <a:pathLst>
                <a:path extrusionOk="0" h="3236" w="3772">
                  <a:moveTo>
                    <a:pt x="3143" y="100"/>
                  </a:moveTo>
                  <a:cubicBezTo>
                    <a:pt x="3174" y="100"/>
                    <a:pt x="3204" y="114"/>
                    <a:pt x="3224" y="139"/>
                  </a:cubicBezTo>
                  <a:cubicBezTo>
                    <a:pt x="3245" y="192"/>
                    <a:pt x="3234" y="245"/>
                    <a:pt x="3192" y="276"/>
                  </a:cubicBezTo>
                  <a:cubicBezTo>
                    <a:pt x="3182" y="287"/>
                    <a:pt x="2139" y="971"/>
                    <a:pt x="2328" y="1930"/>
                  </a:cubicBezTo>
                  <a:cubicBezTo>
                    <a:pt x="2370" y="2172"/>
                    <a:pt x="2465" y="2330"/>
                    <a:pt x="2623" y="2403"/>
                  </a:cubicBezTo>
                  <a:cubicBezTo>
                    <a:pt x="2709" y="2446"/>
                    <a:pt x="2805" y="2463"/>
                    <a:pt x="2902" y="2463"/>
                  </a:cubicBezTo>
                  <a:cubicBezTo>
                    <a:pt x="3208" y="2463"/>
                    <a:pt x="3521" y="2298"/>
                    <a:pt x="3529" y="2298"/>
                  </a:cubicBezTo>
                  <a:cubicBezTo>
                    <a:pt x="3544" y="2291"/>
                    <a:pt x="3559" y="2283"/>
                    <a:pt x="3577" y="2283"/>
                  </a:cubicBezTo>
                  <a:cubicBezTo>
                    <a:pt x="3585" y="2283"/>
                    <a:pt x="3594" y="2285"/>
                    <a:pt x="3603" y="2288"/>
                  </a:cubicBezTo>
                  <a:cubicBezTo>
                    <a:pt x="3624" y="2298"/>
                    <a:pt x="3645" y="2319"/>
                    <a:pt x="3655" y="2340"/>
                  </a:cubicBezTo>
                  <a:cubicBezTo>
                    <a:pt x="3666" y="2361"/>
                    <a:pt x="3666" y="2382"/>
                    <a:pt x="3666" y="2414"/>
                  </a:cubicBezTo>
                  <a:cubicBezTo>
                    <a:pt x="3655" y="2435"/>
                    <a:pt x="3634" y="2457"/>
                    <a:pt x="3613" y="2467"/>
                  </a:cubicBezTo>
                  <a:cubicBezTo>
                    <a:pt x="3603" y="2478"/>
                    <a:pt x="3255" y="2656"/>
                    <a:pt x="2897" y="2656"/>
                  </a:cubicBezTo>
                  <a:cubicBezTo>
                    <a:pt x="2760" y="2656"/>
                    <a:pt x="2644" y="2635"/>
                    <a:pt x="2539" y="2583"/>
                  </a:cubicBezTo>
                  <a:cubicBezTo>
                    <a:pt x="2497" y="2562"/>
                    <a:pt x="2454" y="2530"/>
                    <a:pt x="2412" y="2499"/>
                  </a:cubicBezTo>
                  <a:lnTo>
                    <a:pt x="2370" y="2467"/>
                  </a:lnTo>
                  <a:lnTo>
                    <a:pt x="2349" y="2509"/>
                  </a:lnTo>
                  <a:cubicBezTo>
                    <a:pt x="2234" y="2688"/>
                    <a:pt x="1991" y="2993"/>
                    <a:pt x="1644" y="3099"/>
                  </a:cubicBezTo>
                  <a:cubicBezTo>
                    <a:pt x="1557" y="3124"/>
                    <a:pt x="1467" y="3137"/>
                    <a:pt x="1377" y="3137"/>
                  </a:cubicBezTo>
                  <a:cubicBezTo>
                    <a:pt x="1205" y="3137"/>
                    <a:pt x="1030" y="3090"/>
                    <a:pt x="864" y="2993"/>
                  </a:cubicBezTo>
                  <a:cubicBezTo>
                    <a:pt x="211" y="2562"/>
                    <a:pt x="95" y="2003"/>
                    <a:pt x="127" y="1235"/>
                  </a:cubicBezTo>
                  <a:cubicBezTo>
                    <a:pt x="127" y="1182"/>
                    <a:pt x="169" y="1140"/>
                    <a:pt x="222" y="1140"/>
                  </a:cubicBezTo>
                  <a:cubicBezTo>
                    <a:pt x="254" y="1140"/>
                    <a:pt x="275" y="1150"/>
                    <a:pt x="296" y="1172"/>
                  </a:cubicBezTo>
                  <a:cubicBezTo>
                    <a:pt x="317" y="1193"/>
                    <a:pt x="317" y="1214"/>
                    <a:pt x="317" y="1235"/>
                  </a:cubicBezTo>
                  <a:cubicBezTo>
                    <a:pt x="285" y="2077"/>
                    <a:pt x="453" y="2488"/>
                    <a:pt x="959" y="2825"/>
                  </a:cubicBezTo>
                  <a:cubicBezTo>
                    <a:pt x="1098" y="2901"/>
                    <a:pt x="1237" y="2941"/>
                    <a:pt x="1373" y="2941"/>
                  </a:cubicBezTo>
                  <a:cubicBezTo>
                    <a:pt x="1443" y="2941"/>
                    <a:pt x="1512" y="2931"/>
                    <a:pt x="1581" y="2909"/>
                  </a:cubicBezTo>
                  <a:cubicBezTo>
                    <a:pt x="1918" y="2804"/>
                    <a:pt x="2149" y="2467"/>
                    <a:pt x="2234" y="2319"/>
                  </a:cubicBezTo>
                  <a:lnTo>
                    <a:pt x="2244" y="2298"/>
                  </a:lnTo>
                  <a:lnTo>
                    <a:pt x="2234" y="2277"/>
                  </a:lnTo>
                  <a:cubicBezTo>
                    <a:pt x="2192" y="2193"/>
                    <a:pt x="2149" y="2087"/>
                    <a:pt x="2128" y="1972"/>
                  </a:cubicBezTo>
                  <a:cubicBezTo>
                    <a:pt x="1928" y="877"/>
                    <a:pt x="3034" y="149"/>
                    <a:pt x="3086" y="118"/>
                  </a:cubicBezTo>
                  <a:cubicBezTo>
                    <a:pt x="3103" y="106"/>
                    <a:pt x="3123" y="100"/>
                    <a:pt x="3143" y="100"/>
                  </a:cubicBezTo>
                  <a:close/>
                  <a:moveTo>
                    <a:pt x="3137" y="1"/>
                  </a:moveTo>
                  <a:cubicBezTo>
                    <a:pt x="3101" y="1"/>
                    <a:pt x="3065" y="11"/>
                    <a:pt x="3034" y="34"/>
                  </a:cubicBezTo>
                  <a:cubicBezTo>
                    <a:pt x="2981" y="65"/>
                    <a:pt x="1823" y="834"/>
                    <a:pt x="2033" y="1982"/>
                  </a:cubicBezTo>
                  <a:cubicBezTo>
                    <a:pt x="2054" y="2098"/>
                    <a:pt x="2086" y="2204"/>
                    <a:pt x="2139" y="2298"/>
                  </a:cubicBezTo>
                  <a:cubicBezTo>
                    <a:pt x="2044" y="2435"/>
                    <a:pt x="1844" y="2730"/>
                    <a:pt x="1549" y="2815"/>
                  </a:cubicBezTo>
                  <a:cubicBezTo>
                    <a:pt x="1490" y="2833"/>
                    <a:pt x="1430" y="2842"/>
                    <a:pt x="1369" y="2842"/>
                  </a:cubicBezTo>
                  <a:cubicBezTo>
                    <a:pt x="1255" y="2842"/>
                    <a:pt x="1136" y="2809"/>
                    <a:pt x="1012" y="2740"/>
                  </a:cubicBezTo>
                  <a:cubicBezTo>
                    <a:pt x="538" y="2435"/>
                    <a:pt x="390" y="2035"/>
                    <a:pt x="422" y="1245"/>
                  </a:cubicBezTo>
                  <a:cubicBezTo>
                    <a:pt x="422" y="1193"/>
                    <a:pt x="401" y="1140"/>
                    <a:pt x="369" y="1108"/>
                  </a:cubicBezTo>
                  <a:cubicBezTo>
                    <a:pt x="327" y="1066"/>
                    <a:pt x="285" y="1045"/>
                    <a:pt x="233" y="1045"/>
                  </a:cubicBezTo>
                  <a:cubicBezTo>
                    <a:pt x="226" y="1044"/>
                    <a:pt x="219" y="1044"/>
                    <a:pt x="212" y="1044"/>
                  </a:cubicBezTo>
                  <a:cubicBezTo>
                    <a:pt x="107" y="1044"/>
                    <a:pt x="32" y="1125"/>
                    <a:pt x="32" y="1224"/>
                  </a:cubicBezTo>
                  <a:cubicBezTo>
                    <a:pt x="1" y="2035"/>
                    <a:pt x="116" y="2614"/>
                    <a:pt x="811" y="3078"/>
                  </a:cubicBezTo>
                  <a:cubicBezTo>
                    <a:pt x="1001" y="3183"/>
                    <a:pt x="1191" y="3236"/>
                    <a:pt x="1380" y="3236"/>
                  </a:cubicBezTo>
                  <a:cubicBezTo>
                    <a:pt x="1475" y="3236"/>
                    <a:pt x="1570" y="3225"/>
                    <a:pt x="1665" y="3194"/>
                  </a:cubicBezTo>
                  <a:cubicBezTo>
                    <a:pt x="2002" y="3088"/>
                    <a:pt x="2244" y="2825"/>
                    <a:pt x="2402" y="2614"/>
                  </a:cubicBezTo>
                  <a:cubicBezTo>
                    <a:pt x="2433" y="2635"/>
                    <a:pt x="2465" y="2656"/>
                    <a:pt x="2497" y="2667"/>
                  </a:cubicBezTo>
                  <a:cubicBezTo>
                    <a:pt x="2613" y="2730"/>
                    <a:pt x="2749" y="2751"/>
                    <a:pt x="2897" y="2751"/>
                  </a:cubicBezTo>
                  <a:cubicBezTo>
                    <a:pt x="3276" y="2751"/>
                    <a:pt x="3624" y="2572"/>
                    <a:pt x="3666" y="2551"/>
                  </a:cubicBezTo>
                  <a:cubicBezTo>
                    <a:pt x="3708" y="2530"/>
                    <a:pt x="3739" y="2488"/>
                    <a:pt x="3761" y="2446"/>
                  </a:cubicBezTo>
                  <a:cubicBezTo>
                    <a:pt x="3771" y="2393"/>
                    <a:pt x="3771" y="2340"/>
                    <a:pt x="3739" y="2288"/>
                  </a:cubicBezTo>
                  <a:cubicBezTo>
                    <a:pt x="3718" y="2246"/>
                    <a:pt x="3676" y="2214"/>
                    <a:pt x="3624" y="2193"/>
                  </a:cubicBezTo>
                  <a:cubicBezTo>
                    <a:pt x="3609" y="2189"/>
                    <a:pt x="3592" y="2187"/>
                    <a:pt x="3574" y="2187"/>
                  </a:cubicBezTo>
                  <a:cubicBezTo>
                    <a:pt x="3543" y="2187"/>
                    <a:pt x="3510" y="2194"/>
                    <a:pt x="3477" y="2214"/>
                  </a:cubicBezTo>
                  <a:cubicBezTo>
                    <a:pt x="3383" y="2261"/>
                    <a:pt x="3128" y="2365"/>
                    <a:pt x="2895" y="2365"/>
                  </a:cubicBezTo>
                  <a:cubicBezTo>
                    <a:pt x="2813" y="2365"/>
                    <a:pt x="2734" y="2352"/>
                    <a:pt x="2665" y="2319"/>
                  </a:cubicBezTo>
                  <a:cubicBezTo>
                    <a:pt x="2539" y="2256"/>
                    <a:pt x="2454" y="2119"/>
                    <a:pt x="2423" y="1919"/>
                  </a:cubicBezTo>
                  <a:cubicBezTo>
                    <a:pt x="2255" y="1024"/>
                    <a:pt x="3234" y="371"/>
                    <a:pt x="3245" y="360"/>
                  </a:cubicBezTo>
                  <a:cubicBezTo>
                    <a:pt x="3329" y="297"/>
                    <a:pt x="3360" y="181"/>
                    <a:pt x="3297" y="86"/>
                  </a:cubicBezTo>
                  <a:cubicBezTo>
                    <a:pt x="3264" y="33"/>
                    <a:pt x="3201" y="1"/>
                    <a:pt x="3137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1"/>
            <p:cNvSpPr/>
            <p:nvPr/>
          </p:nvSpPr>
          <p:spPr>
            <a:xfrm>
              <a:off x="-4688150" y="4126125"/>
              <a:ext cx="53475" cy="62825"/>
            </a:xfrm>
            <a:custGeom>
              <a:rect b="b" l="l" r="r" t="t"/>
              <a:pathLst>
                <a:path extrusionOk="0" h="2513" w="2139">
                  <a:moveTo>
                    <a:pt x="264" y="101"/>
                  </a:moveTo>
                  <a:cubicBezTo>
                    <a:pt x="296" y="122"/>
                    <a:pt x="1117" y="449"/>
                    <a:pt x="1223" y="1102"/>
                  </a:cubicBezTo>
                  <a:cubicBezTo>
                    <a:pt x="1233" y="1154"/>
                    <a:pt x="1233" y="1217"/>
                    <a:pt x="1233" y="1270"/>
                  </a:cubicBezTo>
                  <a:lnTo>
                    <a:pt x="1233" y="1343"/>
                  </a:lnTo>
                  <a:lnTo>
                    <a:pt x="1296" y="1322"/>
                  </a:lnTo>
                  <a:cubicBezTo>
                    <a:pt x="1359" y="1299"/>
                    <a:pt x="1416" y="1287"/>
                    <a:pt x="1476" y="1287"/>
                  </a:cubicBezTo>
                  <a:cubicBezTo>
                    <a:pt x="1497" y="1287"/>
                    <a:pt x="1517" y="1288"/>
                    <a:pt x="1539" y="1291"/>
                  </a:cubicBezTo>
                  <a:cubicBezTo>
                    <a:pt x="1707" y="1312"/>
                    <a:pt x="1865" y="1407"/>
                    <a:pt x="1991" y="1586"/>
                  </a:cubicBezTo>
                  <a:cubicBezTo>
                    <a:pt x="2023" y="1628"/>
                    <a:pt x="2012" y="1691"/>
                    <a:pt x="1970" y="1723"/>
                  </a:cubicBezTo>
                  <a:cubicBezTo>
                    <a:pt x="1953" y="1735"/>
                    <a:pt x="1933" y="1741"/>
                    <a:pt x="1914" y="1741"/>
                  </a:cubicBezTo>
                  <a:cubicBezTo>
                    <a:pt x="1883" y="1741"/>
                    <a:pt x="1852" y="1727"/>
                    <a:pt x="1833" y="1701"/>
                  </a:cubicBezTo>
                  <a:cubicBezTo>
                    <a:pt x="1738" y="1575"/>
                    <a:pt x="1633" y="1502"/>
                    <a:pt x="1517" y="1491"/>
                  </a:cubicBezTo>
                  <a:cubicBezTo>
                    <a:pt x="1505" y="1489"/>
                    <a:pt x="1492" y="1488"/>
                    <a:pt x="1479" y="1488"/>
                  </a:cubicBezTo>
                  <a:cubicBezTo>
                    <a:pt x="1327" y="1488"/>
                    <a:pt x="1201" y="1596"/>
                    <a:pt x="1201" y="1596"/>
                  </a:cubicBezTo>
                  <a:cubicBezTo>
                    <a:pt x="1201" y="1596"/>
                    <a:pt x="1191" y="1607"/>
                    <a:pt x="1180" y="1607"/>
                  </a:cubicBezTo>
                  <a:lnTo>
                    <a:pt x="1159" y="1617"/>
                  </a:lnTo>
                  <a:lnTo>
                    <a:pt x="1148" y="1638"/>
                  </a:lnTo>
                  <a:cubicBezTo>
                    <a:pt x="1043" y="1881"/>
                    <a:pt x="832" y="2134"/>
                    <a:pt x="527" y="2397"/>
                  </a:cubicBezTo>
                  <a:cubicBezTo>
                    <a:pt x="510" y="2410"/>
                    <a:pt x="488" y="2416"/>
                    <a:pt x="467" y="2416"/>
                  </a:cubicBezTo>
                  <a:cubicBezTo>
                    <a:pt x="438" y="2416"/>
                    <a:pt x="409" y="2405"/>
                    <a:pt x="390" y="2387"/>
                  </a:cubicBezTo>
                  <a:cubicBezTo>
                    <a:pt x="359" y="2344"/>
                    <a:pt x="359" y="2281"/>
                    <a:pt x="401" y="2249"/>
                  </a:cubicBezTo>
                  <a:cubicBezTo>
                    <a:pt x="875" y="1849"/>
                    <a:pt x="1085" y="1470"/>
                    <a:pt x="1033" y="1133"/>
                  </a:cubicBezTo>
                  <a:cubicBezTo>
                    <a:pt x="949" y="585"/>
                    <a:pt x="222" y="301"/>
                    <a:pt x="190" y="290"/>
                  </a:cubicBezTo>
                  <a:cubicBezTo>
                    <a:pt x="137" y="269"/>
                    <a:pt x="116" y="206"/>
                    <a:pt x="137" y="164"/>
                  </a:cubicBezTo>
                  <a:cubicBezTo>
                    <a:pt x="148" y="133"/>
                    <a:pt x="158" y="122"/>
                    <a:pt x="190" y="111"/>
                  </a:cubicBezTo>
                  <a:cubicBezTo>
                    <a:pt x="200" y="101"/>
                    <a:pt x="211" y="101"/>
                    <a:pt x="222" y="101"/>
                  </a:cubicBezTo>
                  <a:close/>
                  <a:moveTo>
                    <a:pt x="226" y="0"/>
                  </a:moveTo>
                  <a:cubicBezTo>
                    <a:pt x="201" y="0"/>
                    <a:pt x="174" y="6"/>
                    <a:pt x="148" y="16"/>
                  </a:cubicBezTo>
                  <a:cubicBezTo>
                    <a:pt x="95" y="37"/>
                    <a:pt x="64" y="79"/>
                    <a:pt x="43" y="122"/>
                  </a:cubicBezTo>
                  <a:cubicBezTo>
                    <a:pt x="1" y="227"/>
                    <a:pt x="53" y="343"/>
                    <a:pt x="158" y="374"/>
                  </a:cubicBezTo>
                  <a:cubicBezTo>
                    <a:pt x="158" y="385"/>
                    <a:pt x="853" y="659"/>
                    <a:pt x="938" y="1144"/>
                  </a:cubicBezTo>
                  <a:cubicBezTo>
                    <a:pt x="991" y="1449"/>
                    <a:pt x="780" y="1797"/>
                    <a:pt x="338" y="2165"/>
                  </a:cubicBezTo>
                  <a:cubicBezTo>
                    <a:pt x="254" y="2239"/>
                    <a:pt x="243" y="2365"/>
                    <a:pt x="317" y="2450"/>
                  </a:cubicBezTo>
                  <a:cubicBezTo>
                    <a:pt x="348" y="2492"/>
                    <a:pt x="411" y="2513"/>
                    <a:pt x="464" y="2513"/>
                  </a:cubicBezTo>
                  <a:cubicBezTo>
                    <a:pt x="506" y="2513"/>
                    <a:pt x="559" y="2502"/>
                    <a:pt x="591" y="2471"/>
                  </a:cubicBezTo>
                  <a:cubicBezTo>
                    <a:pt x="896" y="2207"/>
                    <a:pt x="1117" y="1944"/>
                    <a:pt x="1233" y="1691"/>
                  </a:cubicBezTo>
                  <a:cubicBezTo>
                    <a:pt x="1244" y="1680"/>
                    <a:pt x="1254" y="1680"/>
                    <a:pt x="1265" y="1670"/>
                  </a:cubicBezTo>
                  <a:cubicBezTo>
                    <a:pt x="1274" y="1670"/>
                    <a:pt x="1369" y="1585"/>
                    <a:pt x="1486" y="1585"/>
                  </a:cubicBezTo>
                  <a:cubicBezTo>
                    <a:pt x="1493" y="1585"/>
                    <a:pt x="1500" y="1585"/>
                    <a:pt x="1507" y="1586"/>
                  </a:cubicBezTo>
                  <a:cubicBezTo>
                    <a:pt x="1591" y="1596"/>
                    <a:pt x="1675" y="1649"/>
                    <a:pt x="1759" y="1765"/>
                  </a:cubicBezTo>
                  <a:cubicBezTo>
                    <a:pt x="1798" y="1816"/>
                    <a:pt x="1859" y="1844"/>
                    <a:pt x="1920" y="1844"/>
                  </a:cubicBezTo>
                  <a:cubicBezTo>
                    <a:pt x="1960" y="1844"/>
                    <a:pt x="2000" y="1832"/>
                    <a:pt x="2033" y="1807"/>
                  </a:cubicBezTo>
                  <a:cubicBezTo>
                    <a:pt x="2117" y="1744"/>
                    <a:pt x="2138" y="1617"/>
                    <a:pt x="2075" y="1533"/>
                  </a:cubicBezTo>
                  <a:cubicBezTo>
                    <a:pt x="1918" y="1333"/>
                    <a:pt x="1749" y="1217"/>
                    <a:pt x="1539" y="1196"/>
                  </a:cubicBezTo>
                  <a:cubicBezTo>
                    <a:pt x="1520" y="1193"/>
                    <a:pt x="1501" y="1192"/>
                    <a:pt x="1481" y="1192"/>
                  </a:cubicBezTo>
                  <a:cubicBezTo>
                    <a:pt x="1433" y="1192"/>
                    <a:pt x="1383" y="1199"/>
                    <a:pt x="1338" y="1207"/>
                  </a:cubicBezTo>
                  <a:cubicBezTo>
                    <a:pt x="1328" y="1165"/>
                    <a:pt x="1328" y="1123"/>
                    <a:pt x="1317" y="1080"/>
                  </a:cubicBezTo>
                  <a:cubicBezTo>
                    <a:pt x="1201" y="374"/>
                    <a:pt x="338" y="27"/>
                    <a:pt x="296" y="16"/>
                  </a:cubicBezTo>
                  <a:cubicBezTo>
                    <a:pt x="275" y="6"/>
                    <a:pt x="251" y="0"/>
                    <a:pt x="226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1"/>
            <p:cNvSpPr/>
            <p:nvPr/>
          </p:nvSpPr>
          <p:spPr>
            <a:xfrm>
              <a:off x="-4873800" y="4107825"/>
              <a:ext cx="98250" cy="96925"/>
            </a:xfrm>
            <a:custGeom>
              <a:rect b="b" l="l" r="r" t="t"/>
              <a:pathLst>
                <a:path extrusionOk="0" h="3877" w="3930">
                  <a:moveTo>
                    <a:pt x="728" y="95"/>
                  </a:moveTo>
                  <a:cubicBezTo>
                    <a:pt x="749" y="95"/>
                    <a:pt x="770" y="106"/>
                    <a:pt x="791" y="127"/>
                  </a:cubicBezTo>
                  <a:cubicBezTo>
                    <a:pt x="833" y="158"/>
                    <a:pt x="822" y="222"/>
                    <a:pt x="791" y="264"/>
                  </a:cubicBezTo>
                  <a:cubicBezTo>
                    <a:pt x="770" y="285"/>
                    <a:pt x="328" y="717"/>
                    <a:pt x="485" y="1359"/>
                  </a:cubicBezTo>
                  <a:cubicBezTo>
                    <a:pt x="591" y="1738"/>
                    <a:pt x="822" y="1939"/>
                    <a:pt x="1202" y="1960"/>
                  </a:cubicBezTo>
                  <a:lnTo>
                    <a:pt x="1255" y="1960"/>
                  </a:lnTo>
                  <a:lnTo>
                    <a:pt x="1255" y="1918"/>
                  </a:lnTo>
                  <a:cubicBezTo>
                    <a:pt x="1276" y="1675"/>
                    <a:pt x="1339" y="1433"/>
                    <a:pt x="1433" y="1191"/>
                  </a:cubicBezTo>
                  <a:cubicBezTo>
                    <a:pt x="1584" y="813"/>
                    <a:pt x="1887" y="712"/>
                    <a:pt x="2136" y="712"/>
                  </a:cubicBezTo>
                  <a:cubicBezTo>
                    <a:pt x="2234" y="712"/>
                    <a:pt x="2324" y="728"/>
                    <a:pt x="2392" y="748"/>
                  </a:cubicBezTo>
                  <a:cubicBezTo>
                    <a:pt x="2444" y="769"/>
                    <a:pt x="2465" y="822"/>
                    <a:pt x="2455" y="875"/>
                  </a:cubicBezTo>
                  <a:cubicBezTo>
                    <a:pt x="2444" y="896"/>
                    <a:pt x="2423" y="917"/>
                    <a:pt x="2402" y="928"/>
                  </a:cubicBezTo>
                  <a:cubicBezTo>
                    <a:pt x="2381" y="938"/>
                    <a:pt x="2350" y="938"/>
                    <a:pt x="2329" y="938"/>
                  </a:cubicBezTo>
                  <a:cubicBezTo>
                    <a:pt x="2275" y="920"/>
                    <a:pt x="2205" y="907"/>
                    <a:pt x="2131" y="907"/>
                  </a:cubicBezTo>
                  <a:cubicBezTo>
                    <a:pt x="1945" y="907"/>
                    <a:pt x="1725" y="987"/>
                    <a:pt x="1613" y="1265"/>
                  </a:cubicBezTo>
                  <a:cubicBezTo>
                    <a:pt x="1213" y="2234"/>
                    <a:pt x="1581" y="3023"/>
                    <a:pt x="2139" y="3381"/>
                  </a:cubicBezTo>
                  <a:cubicBezTo>
                    <a:pt x="2432" y="3516"/>
                    <a:pt x="2690" y="3583"/>
                    <a:pt x="2904" y="3583"/>
                  </a:cubicBezTo>
                  <a:cubicBezTo>
                    <a:pt x="3059" y="3583"/>
                    <a:pt x="3192" y="3548"/>
                    <a:pt x="3298" y="3477"/>
                  </a:cubicBezTo>
                  <a:cubicBezTo>
                    <a:pt x="3635" y="3255"/>
                    <a:pt x="3635" y="2739"/>
                    <a:pt x="3635" y="2739"/>
                  </a:cubicBezTo>
                  <a:cubicBezTo>
                    <a:pt x="3635" y="2676"/>
                    <a:pt x="3677" y="2634"/>
                    <a:pt x="3729" y="2634"/>
                  </a:cubicBezTo>
                  <a:cubicBezTo>
                    <a:pt x="3761" y="2634"/>
                    <a:pt x="3782" y="2644"/>
                    <a:pt x="3793" y="2665"/>
                  </a:cubicBezTo>
                  <a:cubicBezTo>
                    <a:pt x="3814" y="2676"/>
                    <a:pt x="3825" y="2707"/>
                    <a:pt x="3825" y="2728"/>
                  </a:cubicBezTo>
                  <a:cubicBezTo>
                    <a:pt x="3835" y="2760"/>
                    <a:pt x="3835" y="3360"/>
                    <a:pt x="3403" y="3634"/>
                  </a:cubicBezTo>
                  <a:cubicBezTo>
                    <a:pt x="3265" y="3727"/>
                    <a:pt x="3097" y="3773"/>
                    <a:pt x="2904" y="3773"/>
                  </a:cubicBezTo>
                  <a:cubicBezTo>
                    <a:pt x="2658" y="3773"/>
                    <a:pt x="2369" y="3698"/>
                    <a:pt x="2044" y="3550"/>
                  </a:cubicBezTo>
                  <a:lnTo>
                    <a:pt x="2034" y="3550"/>
                  </a:lnTo>
                  <a:cubicBezTo>
                    <a:pt x="1581" y="3255"/>
                    <a:pt x="1297" y="2749"/>
                    <a:pt x="1255" y="2202"/>
                  </a:cubicBezTo>
                  <a:lnTo>
                    <a:pt x="1255" y="2160"/>
                  </a:lnTo>
                  <a:lnTo>
                    <a:pt x="1213" y="2150"/>
                  </a:lnTo>
                  <a:cubicBezTo>
                    <a:pt x="738" y="2139"/>
                    <a:pt x="412" y="1876"/>
                    <a:pt x="296" y="1412"/>
                  </a:cubicBezTo>
                  <a:cubicBezTo>
                    <a:pt x="117" y="654"/>
                    <a:pt x="633" y="148"/>
                    <a:pt x="654" y="127"/>
                  </a:cubicBezTo>
                  <a:cubicBezTo>
                    <a:pt x="675" y="106"/>
                    <a:pt x="696" y="95"/>
                    <a:pt x="717" y="95"/>
                  </a:cubicBezTo>
                  <a:close/>
                  <a:moveTo>
                    <a:pt x="728" y="1"/>
                  </a:moveTo>
                  <a:cubicBezTo>
                    <a:pt x="675" y="1"/>
                    <a:pt x="623" y="11"/>
                    <a:pt x="581" y="53"/>
                  </a:cubicBezTo>
                  <a:cubicBezTo>
                    <a:pt x="559" y="74"/>
                    <a:pt x="1" y="622"/>
                    <a:pt x="201" y="1433"/>
                  </a:cubicBezTo>
                  <a:cubicBezTo>
                    <a:pt x="328" y="1918"/>
                    <a:pt x="675" y="2213"/>
                    <a:pt x="1159" y="2244"/>
                  </a:cubicBezTo>
                  <a:cubicBezTo>
                    <a:pt x="1213" y="2813"/>
                    <a:pt x="1518" y="3329"/>
                    <a:pt x="1981" y="3624"/>
                  </a:cubicBezTo>
                  <a:lnTo>
                    <a:pt x="2002" y="3645"/>
                  </a:lnTo>
                  <a:cubicBezTo>
                    <a:pt x="2339" y="3793"/>
                    <a:pt x="2645" y="3877"/>
                    <a:pt x="2908" y="3877"/>
                  </a:cubicBezTo>
                  <a:cubicBezTo>
                    <a:pt x="3118" y="3877"/>
                    <a:pt x="3308" y="3824"/>
                    <a:pt x="3456" y="3718"/>
                  </a:cubicBezTo>
                  <a:cubicBezTo>
                    <a:pt x="3930" y="3413"/>
                    <a:pt x="3930" y="2760"/>
                    <a:pt x="3930" y="2728"/>
                  </a:cubicBezTo>
                  <a:cubicBezTo>
                    <a:pt x="3930" y="2676"/>
                    <a:pt x="3909" y="2623"/>
                    <a:pt x="3867" y="2592"/>
                  </a:cubicBezTo>
                  <a:cubicBezTo>
                    <a:pt x="3825" y="2550"/>
                    <a:pt x="3782" y="2539"/>
                    <a:pt x="3729" y="2539"/>
                  </a:cubicBezTo>
                  <a:cubicBezTo>
                    <a:pt x="3624" y="2539"/>
                    <a:pt x="3540" y="2623"/>
                    <a:pt x="3540" y="2739"/>
                  </a:cubicBezTo>
                  <a:cubicBezTo>
                    <a:pt x="3540" y="2739"/>
                    <a:pt x="3540" y="3203"/>
                    <a:pt x="3245" y="3392"/>
                  </a:cubicBezTo>
                  <a:cubicBezTo>
                    <a:pt x="3150" y="3453"/>
                    <a:pt x="3033" y="3483"/>
                    <a:pt x="2896" y="3483"/>
                  </a:cubicBezTo>
                  <a:cubicBezTo>
                    <a:pt x="2699" y="3483"/>
                    <a:pt x="2460" y="3421"/>
                    <a:pt x="2182" y="3297"/>
                  </a:cubicBezTo>
                  <a:cubicBezTo>
                    <a:pt x="1676" y="2960"/>
                    <a:pt x="1328" y="2213"/>
                    <a:pt x="1707" y="1307"/>
                  </a:cubicBezTo>
                  <a:cubicBezTo>
                    <a:pt x="1808" y="1052"/>
                    <a:pt x="2002" y="1002"/>
                    <a:pt x="2141" y="1002"/>
                  </a:cubicBezTo>
                  <a:cubicBezTo>
                    <a:pt x="2221" y="1002"/>
                    <a:pt x="2282" y="1018"/>
                    <a:pt x="2297" y="1022"/>
                  </a:cubicBezTo>
                  <a:cubicBezTo>
                    <a:pt x="2321" y="1032"/>
                    <a:pt x="2345" y="1037"/>
                    <a:pt x="2367" y="1037"/>
                  </a:cubicBezTo>
                  <a:cubicBezTo>
                    <a:pt x="2395" y="1037"/>
                    <a:pt x="2421" y="1029"/>
                    <a:pt x="2444" y="1012"/>
                  </a:cubicBezTo>
                  <a:cubicBezTo>
                    <a:pt x="2497" y="991"/>
                    <a:pt x="2529" y="949"/>
                    <a:pt x="2540" y="907"/>
                  </a:cubicBezTo>
                  <a:cubicBezTo>
                    <a:pt x="2582" y="801"/>
                    <a:pt x="2519" y="685"/>
                    <a:pt x="2423" y="654"/>
                  </a:cubicBezTo>
                  <a:cubicBezTo>
                    <a:pt x="2346" y="630"/>
                    <a:pt x="2245" y="612"/>
                    <a:pt x="2135" y="612"/>
                  </a:cubicBezTo>
                  <a:cubicBezTo>
                    <a:pt x="1855" y="612"/>
                    <a:pt x="1512" y="728"/>
                    <a:pt x="1339" y="1159"/>
                  </a:cubicBezTo>
                  <a:cubicBezTo>
                    <a:pt x="1244" y="1391"/>
                    <a:pt x="1191" y="1623"/>
                    <a:pt x="1159" y="1855"/>
                  </a:cubicBezTo>
                  <a:cubicBezTo>
                    <a:pt x="854" y="1834"/>
                    <a:pt x="665" y="1654"/>
                    <a:pt x="581" y="1338"/>
                  </a:cubicBezTo>
                  <a:cubicBezTo>
                    <a:pt x="443" y="748"/>
                    <a:pt x="843" y="348"/>
                    <a:pt x="854" y="327"/>
                  </a:cubicBezTo>
                  <a:cubicBezTo>
                    <a:pt x="939" y="254"/>
                    <a:pt x="939" y="137"/>
                    <a:pt x="865" y="53"/>
                  </a:cubicBezTo>
                  <a:cubicBezTo>
                    <a:pt x="822" y="22"/>
                    <a:pt x="780" y="1"/>
                    <a:pt x="728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1"/>
            <p:cNvSpPr/>
            <p:nvPr/>
          </p:nvSpPr>
          <p:spPr>
            <a:xfrm>
              <a:off x="-4712650" y="4268700"/>
              <a:ext cx="9500" cy="12425"/>
            </a:xfrm>
            <a:custGeom>
              <a:rect b="b" l="l" r="r" t="t"/>
              <a:pathLst>
                <a:path extrusionOk="0" h="497" w="380">
                  <a:moveTo>
                    <a:pt x="380" y="1"/>
                  </a:moveTo>
                  <a:cubicBezTo>
                    <a:pt x="349" y="12"/>
                    <a:pt x="328" y="22"/>
                    <a:pt x="296" y="22"/>
                  </a:cubicBezTo>
                  <a:cubicBezTo>
                    <a:pt x="296" y="22"/>
                    <a:pt x="286" y="22"/>
                    <a:pt x="275" y="12"/>
                  </a:cubicBezTo>
                  <a:lnTo>
                    <a:pt x="275" y="12"/>
                  </a:lnTo>
                  <a:cubicBezTo>
                    <a:pt x="286" y="96"/>
                    <a:pt x="265" y="180"/>
                    <a:pt x="211" y="254"/>
                  </a:cubicBezTo>
                  <a:cubicBezTo>
                    <a:pt x="169" y="328"/>
                    <a:pt x="96" y="370"/>
                    <a:pt x="1" y="401"/>
                  </a:cubicBezTo>
                  <a:cubicBezTo>
                    <a:pt x="12" y="422"/>
                    <a:pt x="12" y="443"/>
                    <a:pt x="12" y="464"/>
                  </a:cubicBezTo>
                  <a:lnTo>
                    <a:pt x="12" y="496"/>
                  </a:lnTo>
                  <a:cubicBezTo>
                    <a:pt x="138" y="464"/>
                    <a:pt x="233" y="401"/>
                    <a:pt x="296" y="317"/>
                  </a:cubicBezTo>
                  <a:cubicBezTo>
                    <a:pt x="370" y="212"/>
                    <a:pt x="380" y="96"/>
                    <a:pt x="380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1"/>
            <p:cNvSpPr/>
            <p:nvPr/>
          </p:nvSpPr>
          <p:spPr>
            <a:xfrm>
              <a:off x="-4794275" y="4267400"/>
              <a:ext cx="96150" cy="51650"/>
            </a:xfrm>
            <a:custGeom>
              <a:rect b="b" l="l" r="r" t="t"/>
              <a:pathLst>
                <a:path extrusionOk="0" h="2066" w="3846">
                  <a:moveTo>
                    <a:pt x="64" y="1"/>
                  </a:moveTo>
                  <a:cubicBezTo>
                    <a:pt x="54" y="11"/>
                    <a:pt x="43" y="32"/>
                    <a:pt x="22" y="43"/>
                  </a:cubicBezTo>
                  <a:lnTo>
                    <a:pt x="1" y="64"/>
                  </a:lnTo>
                  <a:cubicBezTo>
                    <a:pt x="237" y="261"/>
                    <a:pt x="668" y="403"/>
                    <a:pt x="973" y="403"/>
                  </a:cubicBezTo>
                  <a:cubicBezTo>
                    <a:pt x="993" y="403"/>
                    <a:pt x="1013" y="402"/>
                    <a:pt x="1033" y="401"/>
                  </a:cubicBezTo>
                  <a:cubicBezTo>
                    <a:pt x="1038" y="401"/>
                    <a:pt x="1043" y="400"/>
                    <a:pt x="1048" y="400"/>
                  </a:cubicBezTo>
                  <a:cubicBezTo>
                    <a:pt x="1320" y="400"/>
                    <a:pt x="1948" y="957"/>
                    <a:pt x="2465" y="1401"/>
                  </a:cubicBezTo>
                  <a:cubicBezTo>
                    <a:pt x="2634" y="1549"/>
                    <a:pt x="2781" y="1686"/>
                    <a:pt x="2929" y="1791"/>
                  </a:cubicBezTo>
                  <a:cubicBezTo>
                    <a:pt x="3171" y="2002"/>
                    <a:pt x="3361" y="2065"/>
                    <a:pt x="3498" y="2065"/>
                  </a:cubicBezTo>
                  <a:cubicBezTo>
                    <a:pt x="3561" y="2065"/>
                    <a:pt x="3624" y="2054"/>
                    <a:pt x="3666" y="2033"/>
                  </a:cubicBezTo>
                  <a:cubicBezTo>
                    <a:pt x="3782" y="1970"/>
                    <a:pt x="3846" y="1854"/>
                    <a:pt x="3846" y="1759"/>
                  </a:cubicBezTo>
                  <a:cubicBezTo>
                    <a:pt x="3846" y="1633"/>
                    <a:pt x="3445" y="980"/>
                    <a:pt x="3224" y="654"/>
                  </a:cubicBezTo>
                  <a:cubicBezTo>
                    <a:pt x="3203" y="675"/>
                    <a:pt x="3182" y="696"/>
                    <a:pt x="3150" y="706"/>
                  </a:cubicBezTo>
                  <a:cubicBezTo>
                    <a:pt x="3455" y="1190"/>
                    <a:pt x="3750" y="1686"/>
                    <a:pt x="3750" y="1759"/>
                  </a:cubicBezTo>
                  <a:cubicBezTo>
                    <a:pt x="3750" y="1801"/>
                    <a:pt x="3719" y="1897"/>
                    <a:pt x="3624" y="1939"/>
                  </a:cubicBezTo>
                  <a:cubicBezTo>
                    <a:pt x="3587" y="1957"/>
                    <a:pt x="3545" y="1966"/>
                    <a:pt x="3499" y="1966"/>
                  </a:cubicBezTo>
                  <a:cubicBezTo>
                    <a:pt x="3359" y="1966"/>
                    <a:pt x="3179" y="1883"/>
                    <a:pt x="2982" y="1717"/>
                  </a:cubicBezTo>
                  <a:cubicBezTo>
                    <a:pt x="2845" y="1612"/>
                    <a:pt x="2697" y="1475"/>
                    <a:pt x="2529" y="1328"/>
                  </a:cubicBezTo>
                  <a:cubicBezTo>
                    <a:pt x="1950" y="822"/>
                    <a:pt x="1349" y="306"/>
                    <a:pt x="1044" y="306"/>
                  </a:cubicBezTo>
                  <a:lnTo>
                    <a:pt x="1023" y="306"/>
                  </a:lnTo>
                  <a:cubicBezTo>
                    <a:pt x="1012" y="306"/>
                    <a:pt x="1001" y="306"/>
                    <a:pt x="989" y="306"/>
                  </a:cubicBezTo>
                  <a:cubicBezTo>
                    <a:pt x="696" y="306"/>
                    <a:pt x="287" y="173"/>
                    <a:pt x="64" y="1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1"/>
            <p:cNvSpPr/>
            <p:nvPr/>
          </p:nvSpPr>
          <p:spPr>
            <a:xfrm>
              <a:off x="-4886425" y="4241600"/>
              <a:ext cx="86925" cy="31350"/>
            </a:xfrm>
            <a:custGeom>
              <a:rect b="b" l="l" r="r" t="t"/>
              <a:pathLst>
                <a:path extrusionOk="0" h="1254" w="3477">
                  <a:moveTo>
                    <a:pt x="95" y="0"/>
                  </a:moveTo>
                  <a:cubicBezTo>
                    <a:pt x="63" y="22"/>
                    <a:pt x="32" y="32"/>
                    <a:pt x="0" y="32"/>
                  </a:cubicBezTo>
                  <a:cubicBezTo>
                    <a:pt x="332" y="669"/>
                    <a:pt x="883" y="813"/>
                    <a:pt x="1314" y="813"/>
                  </a:cubicBezTo>
                  <a:cubicBezTo>
                    <a:pt x="1595" y="813"/>
                    <a:pt x="1824" y="752"/>
                    <a:pt x="1907" y="727"/>
                  </a:cubicBezTo>
                  <a:cubicBezTo>
                    <a:pt x="2233" y="1075"/>
                    <a:pt x="2581" y="1253"/>
                    <a:pt x="2918" y="1253"/>
                  </a:cubicBezTo>
                  <a:cubicBezTo>
                    <a:pt x="3160" y="1253"/>
                    <a:pt x="3350" y="1169"/>
                    <a:pt x="3476" y="1085"/>
                  </a:cubicBezTo>
                  <a:cubicBezTo>
                    <a:pt x="3455" y="1075"/>
                    <a:pt x="3445" y="1064"/>
                    <a:pt x="3434" y="1054"/>
                  </a:cubicBezTo>
                  <a:cubicBezTo>
                    <a:pt x="3424" y="1043"/>
                    <a:pt x="3413" y="1022"/>
                    <a:pt x="3403" y="1012"/>
                  </a:cubicBezTo>
                  <a:cubicBezTo>
                    <a:pt x="3297" y="1085"/>
                    <a:pt x="3129" y="1159"/>
                    <a:pt x="2918" y="1159"/>
                  </a:cubicBezTo>
                  <a:cubicBezTo>
                    <a:pt x="2602" y="1159"/>
                    <a:pt x="2275" y="980"/>
                    <a:pt x="1959" y="632"/>
                  </a:cubicBezTo>
                  <a:lnTo>
                    <a:pt x="1928" y="611"/>
                  </a:lnTo>
                  <a:lnTo>
                    <a:pt x="1907" y="621"/>
                  </a:lnTo>
                  <a:cubicBezTo>
                    <a:pt x="1898" y="621"/>
                    <a:pt x="1649" y="714"/>
                    <a:pt x="1319" y="714"/>
                  </a:cubicBezTo>
                  <a:cubicBezTo>
                    <a:pt x="1264" y="714"/>
                    <a:pt x="1207" y="712"/>
                    <a:pt x="1149" y="706"/>
                  </a:cubicBezTo>
                  <a:cubicBezTo>
                    <a:pt x="674" y="664"/>
                    <a:pt x="316" y="432"/>
                    <a:pt x="95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1"/>
            <p:cNvSpPr/>
            <p:nvPr/>
          </p:nvSpPr>
          <p:spPr>
            <a:xfrm>
              <a:off x="-4948050" y="4141800"/>
              <a:ext cx="56125" cy="97200"/>
            </a:xfrm>
            <a:custGeom>
              <a:rect b="b" l="l" r="r" t="t"/>
              <a:pathLst>
                <a:path extrusionOk="0" h="3888" w="2245">
                  <a:moveTo>
                    <a:pt x="738" y="0"/>
                  </a:moveTo>
                  <a:cubicBezTo>
                    <a:pt x="232" y="475"/>
                    <a:pt x="1" y="938"/>
                    <a:pt x="54" y="1359"/>
                  </a:cubicBezTo>
                  <a:cubicBezTo>
                    <a:pt x="138" y="1938"/>
                    <a:pt x="728" y="2254"/>
                    <a:pt x="864" y="2328"/>
                  </a:cubicBezTo>
                  <a:cubicBezTo>
                    <a:pt x="854" y="2865"/>
                    <a:pt x="991" y="3276"/>
                    <a:pt x="1286" y="3539"/>
                  </a:cubicBezTo>
                  <a:cubicBezTo>
                    <a:pt x="1602" y="3834"/>
                    <a:pt x="2013" y="3887"/>
                    <a:pt x="2245" y="3887"/>
                  </a:cubicBezTo>
                  <a:lnTo>
                    <a:pt x="2245" y="3866"/>
                  </a:lnTo>
                  <a:cubicBezTo>
                    <a:pt x="2234" y="3845"/>
                    <a:pt x="2234" y="3813"/>
                    <a:pt x="2234" y="3792"/>
                  </a:cubicBezTo>
                  <a:cubicBezTo>
                    <a:pt x="2002" y="3782"/>
                    <a:pt x="1634" y="3729"/>
                    <a:pt x="1349" y="3466"/>
                  </a:cubicBezTo>
                  <a:cubicBezTo>
                    <a:pt x="1075" y="3213"/>
                    <a:pt x="949" y="2823"/>
                    <a:pt x="970" y="2296"/>
                  </a:cubicBezTo>
                  <a:lnTo>
                    <a:pt x="970" y="2265"/>
                  </a:lnTo>
                  <a:lnTo>
                    <a:pt x="938" y="2254"/>
                  </a:lnTo>
                  <a:cubicBezTo>
                    <a:pt x="927" y="2254"/>
                    <a:pt x="243" y="1938"/>
                    <a:pt x="159" y="1348"/>
                  </a:cubicBezTo>
                  <a:cubicBezTo>
                    <a:pt x="96" y="959"/>
                    <a:pt x="317" y="527"/>
                    <a:pt x="812" y="74"/>
                  </a:cubicBezTo>
                  <a:cubicBezTo>
                    <a:pt x="780" y="63"/>
                    <a:pt x="759" y="42"/>
                    <a:pt x="749" y="11"/>
                  </a:cubicBezTo>
                  <a:lnTo>
                    <a:pt x="738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1"/>
            <p:cNvSpPr/>
            <p:nvPr/>
          </p:nvSpPr>
          <p:spPr>
            <a:xfrm>
              <a:off x="-4917500" y="4162525"/>
              <a:ext cx="259125" cy="122800"/>
            </a:xfrm>
            <a:custGeom>
              <a:rect b="b" l="l" r="r" t="t"/>
              <a:pathLst>
                <a:path extrusionOk="0" h="4912" w="10365">
                  <a:moveTo>
                    <a:pt x="212" y="96"/>
                  </a:moveTo>
                  <a:cubicBezTo>
                    <a:pt x="219" y="96"/>
                    <a:pt x="226" y="97"/>
                    <a:pt x="232" y="98"/>
                  </a:cubicBezTo>
                  <a:cubicBezTo>
                    <a:pt x="243" y="98"/>
                    <a:pt x="1381" y="330"/>
                    <a:pt x="1465" y="1815"/>
                  </a:cubicBezTo>
                  <a:lnTo>
                    <a:pt x="1465" y="1900"/>
                  </a:lnTo>
                  <a:lnTo>
                    <a:pt x="1538" y="1857"/>
                  </a:lnTo>
                  <a:cubicBezTo>
                    <a:pt x="1676" y="1752"/>
                    <a:pt x="1823" y="1710"/>
                    <a:pt x="1917" y="1678"/>
                  </a:cubicBezTo>
                  <a:lnTo>
                    <a:pt x="1959" y="1668"/>
                  </a:lnTo>
                  <a:lnTo>
                    <a:pt x="1959" y="1636"/>
                  </a:lnTo>
                  <a:cubicBezTo>
                    <a:pt x="1959" y="1552"/>
                    <a:pt x="1970" y="1478"/>
                    <a:pt x="1992" y="1404"/>
                  </a:cubicBezTo>
                  <a:cubicBezTo>
                    <a:pt x="2139" y="973"/>
                    <a:pt x="2634" y="783"/>
                    <a:pt x="2655" y="772"/>
                  </a:cubicBezTo>
                  <a:cubicBezTo>
                    <a:pt x="2665" y="767"/>
                    <a:pt x="2676" y="765"/>
                    <a:pt x="2688" y="765"/>
                  </a:cubicBezTo>
                  <a:cubicBezTo>
                    <a:pt x="2700" y="765"/>
                    <a:pt x="2713" y="767"/>
                    <a:pt x="2729" y="772"/>
                  </a:cubicBezTo>
                  <a:cubicBezTo>
                    <a:pt x="2750" y="783"/>
                    <a:pt x="2771" y="804"/>
                    <a:pt x="2781" y="825"/>
                  </a:cubicBezTo>
                  <a:cubicBezTo>
                    <a:pt x="2792" y="877"/>
                    <a:pt x="2771" y="931"/>
                    <a:pt x="2718" y="952"/>
                  </a:cubicBezTo>
                  <a:cubicBezTo>
                    <a:pt x="2697" y="962"/>
                    <a:pt x="2297" y="1130"/>
                    <a:pt x="2181" y="1467"/>
                  </a:cubicBezTo>
                  <a:cubicBezTo>
                    <a:pt x="2118" y="1657"/>
                    <a:pt x="2160" y="1889"/>
                    <a:pt x="2318" y="2131"/>
                  </a:cubicBezTo>
                  <a:cubicBezTo>
                    <a:pt x="2503" y="2401"/>
                    <a:pt x="2903" y="2549"/>
                    <a:pt x="3407" y="2549"/>
                  </a:cubicBezTo>
                  <a:cubicBezTo>
                    <a:pt x="3533" y="2549"/>
                    <a:pt x="3666" y="2540"/>
                    <a:pt x="3803" y="2521"/>
                  </a:cubicBezTo>
                  <a:lnTo>
                    <a:pt x="3866" y="2521"/>
                  </a:lnTo>
                  <a:lnTo>
                    <a:pt x="3845" y="2457"/>
                  </a:lnTo>
                  <a:cubicBezTo>
                    <a:pt x="3750" y="2183"/>
                    <a:pt x="3761" y="1931"/>
                    <a:pt x="3761" y="1921"/>
                  </a:cubicBezTo>
                  <a:cubicBezTo>
                    <a:pt x="3761" y="1900"/>
                    <a:pt x="3771" y="1878"/>
                    <a:pt x="3792" y="1857"/>
                  </a:cubicBezTo>
                  <a:cubicBezTo>
                    <a:pt x="3808" y="1842"/>
                    <a:pt x="3823" y="1832"/>
                    <a:pt x="3838" y="1832"/>
                  </a:cubicBezTo>
                  <a:cubicBezTo>
                    <a:pt x="3844" y="1832"/>
                    <a:pt x="3850" y="1833"/>
                    <a:pt x="3855" y="1836"/>
                  </a:cubicBezTo>
                  <a:cubicBezTo>
                    <a:pt x="3908" y="1836"/>
                    <a:pt x="3951" y="1878"/>
                    <a:pt x="3951" y="1931"/>
                  </a:cubicBezTo>
                  <a:cubicBezTo>
                    <a:pt x="3951" y="1942"/>
                    <a:pt x="3930" y="2468"/>
                    <a:pt x="4267" y="2752"/>
                  </a:cubicBezTo>
                  <a:cubicBezTo>
                    <a:pt x="4420" y="2884"/>
                    <a:pt x="4618" y="2949"/>
                    <a:pt x="4866" y="2949"/>
                  </a:cubicBezTo>
                  <a:cubicBezTo>
                    <a:pt x="4976" y="2949"/>
                    <a:pt x="5095" y="2937"/>
                    <a:pt x="5225" y="2911"/>
                  </a:cubicBezTo>
                  <a:cubicBezTo>
                    <a:pt x="5699" y="2815"/>
                    <a:pt x="5994" y="2731"/>
                    <a:pt x="6141" y="2689"/>
                  </a:cubicBezTo>
                  <a:lnTo>
                    <a:pt x="6173" y="2679"/>
                  </a:lnTo>
                  <a:lnTo>
                    <a:pt x="6173" y="2637"/>
                  </a:lnTo>
                  <a:cubicBezTo>
                    <a:pt x="6173" y="2553"/>
                    <a:pt x="6173" y="2457"/>
                    <a:pt x="6183" y="2373"/>
                  </a:cubicBezTo>
                  <a:cubicBezTo>
                    <a:pt x="6289" y="1773"/>
                    <a:pt x="7036" y="1268"/>
                    <a:pt x="7890" y="1204"/>
                  </a:cubicBezTo>
                  <a:lnTo>
                    <a:pt x="7921" y="1204"/>
                  </a:lnTo>
                  <a:lnTo>
                    <a:pt x="7932" y="1162"/>
                  </a:lnTo>
                  <a:cubicBezTo>
                    <a:pt x="7953" y="1025"/>
                    <a:pt x="8016" y="825"/>
                    <a:pt x="8195" y="699"/>
                  </a:cubicBezTo>
                  <a:cubicBezTo>
                    <a:pt x="8293" y="630"/>
                    <a:pt x="8413" y="595"/>
                    <a:pt x="8551" y="595"/>
                  </a:cubicBezTo>
                  <a:cubicBezTo>
                    <a:pt x="8666" y="595"/>
                    <a:pt x="8794" y="619"/>
                    <a:pt x="8932" y="667"/>
                  </a:cubicBezTo>
                  <a:cubicBezTo>
                    <a:pt x="8985" y="678"/>
                    <a:pt x="9016" y="730"/>
                    <a:pt x="8995" y="783"/>
                  </a:cubicBezTo>
                  <a:cubicBezTo>
                    <a:pt x="8985" y="814"/>
                    <a:pt x="8964" y="835"/>
                    <a:pt x="8943" y="846"/>
                  </a:cubicBezTo>
                  <a:cubicBezTo>
                    <a:pt x="8933" y="851"/>
                    <a:pt x="8919" y="854"/>
                    <a:pt x="8906" y="854"/>
                  </a:cubicBezTo>
                  <a:cubicBezTo>
                    <a:pt x="8893" y="854"/>
                    <a:pt x="8879" y="851"/>
                    <a:pt x="8869" y="846"/>
                  </a:cubicBezTo>
                  <a:cubicBezTo>
                    <a:pt x="8751" y="805"/>
                    <a:pt x="8646" y="784"/>
                    <a:pt x="8555" y="784"/>
                  </a:cubicBezTo>
                  <a:cubicBezTo>
                    <a:pt x="8458" y="784"/>
                    <a:pt x="8376" y="808"/>
                    <a:pt x="8311" y="856"/>
                  </a:cubicBezTo>
                  <a:cubicBezTo>
                    <a:pt x="8227" y="920"/>
                    <a:pt x="8164" y="1015"/>
                    <a:pt x="8132" y="1141"/>
                  </a:cubicBezTo>
                  <a:lnTo>
                    <a:pt x="8122" y="1193"/>
                  </a:lnTo>
                  <a:lnTo>
                    <a:pt x="8174" y="1204"/>
                  </a:lnTo>
                  <a:cubicBezTo>
                    <a:pt x="8258" y="1204"/>
                    <a:pt x="8321" y="1214"/>
                    <a:pt x="8395" y="1225"/>
                  </a:cubicBezTo>
                  <a:cubicBezTo>
                    <a:pt x="9512" y="1373"/>
                    <a:pt x="10186" y="1825"/>
                    <a:pt x="10217" y="1846"/>
                  </a:cubicBezTo>
                  <a:cubicBezTo>
                    <a:pt x="10238" y="1868"/>
                    <a:pt x="10249" y="1889"/>
                    <a:pt x="10259" y="1910"/>
                  </a:cubicBezTo>
                  <a:cubicBezTo>
                    <a:pt x="10259" y="1942"/>
                    <a:pt x="10249" y="1963"/>
                    <a:pt x="10238" y="1984"/>
                  </a:cubicBezTo>
                  <a:cubicBezTo>
                    <a:pt x="10217" y="2012"/>
                    <a:pt x="10183" y="2026"/>
                    <a:pt x="10149" y="2026"/>
                  </a:cubicBezTo>
                  <a:cubicBezTo>
                    <a:pt x="10132" y="2026"/>
                    <a:pt x="10116" y="2022"/>
                    <a:pt x="10102" y="2015"/>
                  </a:cubicBezTo>
                  <a:cubicBezTo>
                    <a:pt x="10102" y="2005"/>
                    <a:pt x="9438" y="1562"/>
                    <a:pt x="8363" y="1415"/>
                  </a:cubicBezTo>
                  <a:cubicBezTo>
                    <a:pt x="8255" y="1400"/>
                    <a:pt x="8150" y="1393"/>
                    <a:pt x="8047" y="1393"/>
                  </a:cubicBezTo>
                  <a:cubicBezTo>
                    <a:pt x="7131" y="1393"/>
                    <a:pt x="6458" y="1949"/>
                    <a:pt x="6373" y="2394"/>
                  </a:cubicBezTo>
                  <a:cubicBezTo>
                    <a:pt x="6362" y="2510"/>
                    <a:pt x="6362" y="2616"/>
                    <a:pt x="6373" y="2721"/>
                  </a:cubicBezTo>
                  <a:cubicBezTo>
                    <a:pt x="6373" y="2731"/>
                    <a:pt x="6383" y="2742"/>
                    <a:pt x="6383" y="2763"/>
                  </a:cubicBezTo>
                  <a:cubicBezTo>
                    <a:pt x="6404" y="2942"/>
                    <a:pt x="6489" y="3110"/>
                    <a:pt x="6605" y="3258"/>
                  </a:cubicBezTo>
                  <a:cubicBezTo>
                    <a:pt x="7163" y="3911"/>
                    <a:pt x="8437" y="3974"/>
                    <a:pt x="8490" y="3974"/>
                  </a:cubicBezTo>
                  <a:cubicBezTo>
                    <a:pt x="8522" y="3974"/>
                    <a:pt x="8543" y="3985"/>
                    <a:pt x="8564" y="4006"/>
                  </a:cubicBezTo>
                  <a:cubicBezTo>
                    <a:pt x="8585" y="4016"/>
                    <a:pt x="8585" y="4048"/>
                    <a:pt x="8585" y="4069"/>
                  </a:cubicBezTo>
                  <a:cubicBezTo>
                    <a:pt x="8585" y="4122"/>
                    <a:pt x="8543" y="4164"/>
                    <a:pt x="8490" y="4164"/>
                  </a:cubicBezTo>
                  <a:cubicBezTo>
                    <a:pt x="8448" y="4164"/>
                    <a:pt x="7563" y="4132"/>
                    <a:pt x="6900" y="3742"/>
                  </a:cubicBezTo>
                  <a:lnTo>
                    <a:pt x="6826" y="3700"/>
                  </a:lnTo>
                  <a:lnTo>
                    <a:pt x="6826" y="3784"/>
                  </a:lnTo>
                  <a:cubicBezTo>
                    <a:pt x="6815" y="3922"/>
                    <a:pt x="6847" y="4122"/>
                    <a:pt x="6973" y="4290"/>
                  </a:cubicBezTo>
                  <a:cubicBezTo>
                    <a:pt x="7139" y="4504"/>
                    <a:pt x="7456" y="4619"/>
                    <a:pt x="7902" y="4619"/>
                  </a:cubicBezTo>
                  <a:cubicBezTo>
                    <a:pt x="7939" y="4619"/>
                    <a:pt x="7977" y="4619"/>
                    <a:pt x="8016" y="4617"/>
                  </a:cubicBezTo>
                  <a:cubicBezTo>
                    <a:pt x="8037" y="4617"/>
                    <a:pt x="8058" y="4627"/>
                    <a:pt x="8079" y="4648"/>
                  </a:cubicBezTo>
                  <a:cubicBezTo>
                    <a:pt x="8100" y="4669"/>
                    <a:pt x="8111" y="4690"/>
                    <a:pt x="8111" y="4711"/>
                  </a:cubicBezTo>
                  <a:cubicBezTo>
                    <a:pt x="8111" y="4775"/>
                    <a:pt x="8068" y="4817"/>
                    <a:pt x="8016" y="4817"/>
                  </a:cubicBezTo>
                  <a:cubicBezTo>
                    <a:pt x="7995" y="4817"/>
                    <a:pt x="7974" y="4817"/>
                    <a:pt x="7954" y="4817"/>
                  </a:cubicBezTo>
                  <a:cubicBezTo>
                    <a:pt x="7417" y="4817"/>
                    <a:pt x="7028" y="4680"/>
                    <a:pt x="6815" y="4406"/>
                  </a:cubicBezTo>
                  <a:cubicBezTo>
                    <a:pt x="6584" y="4111"/>
                    <a:pt x="6626" y="3742"/>
                    <a:pt x="6647" y="3595"/>
                  </a:cubicBezTo>
                  <a:lnTo>
                    <a:pt x="6657" y="3574"/>
                  </a:lnTo>
                  <a:lnTo>
                    <a:pt x="6626" y="3553"/>
                  </a:lnTo>
                  <a:cubicBezTo>
                    <a:pt x="6563" y="3501"/>
                    <a:pt x="6510" y="3437"/>
                    <a:pt x="6457" y="3384"/>
                  </a:cubicBezTo>
                  <a:cubicBezTo>
                    <a:pt x="6341" y="3248"/>
                    <a:pt x="6257" y="3089"/>
                    <a:pt x="6215" y="2921"/>
                  </a:cubicBezTo>
                  <a:lnTo>
                    <a:pt x="6205" y="2879"/>
                  </a:lnTo>
                  <a:lnTo>
                    <a:pt x="6151" y="2890"/>
                  </a:lnTo>
                  <a:cubicBezTo>
                    <a:pt x="5983" y="2932"/>
                    <a:pt x="5699" y="3016"/>
                    <a:pt x="5267" y="3100"/>
                  </a:cubicBezTo>
                  <a:cubicBezTo>
                    <a:pt x="5119" y="3131"/>
                    <a:pt x="4993" y="3142"/>
                    <a:pt x="4866" y="3142"/>
                  </a:cubicBezTo>
                  <a:cubicBezTo>
                    <a:pt x="4824" y="3142"/>
                    <a:pt x="4772" y="3142"/>
                    <a:pt x="4709" y="3131"/>
                  </a:cubicBezTo>
                  <a:lnTo>
                    <a:pt x="4656" y="3131"/>
                  </a:lnTo>
                  <a:lnTo>
                    <a:pt x="4656" y="3185"/>
                  </a:lnTo>
                  <a:cubicBezTo>
                    <a:pt x="4677" y="3363"/>
                    <a:pt x="4719" y="3806"/>
                    <a:pt x="4909" y="4027"/>
                  </a:cubicBezTo>
                  <a:cubicBezTo>
                    <a:pt x="4920" y="4048"/>
                    <a:pt x="4930" y="4079"/>
                    <a:pt x="4930" y="4100"/>
                  </a:cubicBezTo>
                  <a:cubicBezTo>
                    <a:pt x="4920" y="4122"/>
                    <a:pt x="4909" y="4154"/>
                    <a:pt x="4888" y="4164"/>
                  </a:cubicBezTo>
                  <a:cubicBezTo>
                    <a:pt x="4868" y="4179"/>
                    <a:pt x="4844" y="4187"/>
                    <a:pt x="4820" y="4187"/>
                  </a:cubicBezTo>
                  <a:cubicBezTo>
                    <a:pt x="4794" y="4187"/>
                    <a:pt x="4768" y="4176"/>
                    <a:pt x="4751" y="4154"/>
                  </a:cubicBezTo>
                  <a:cubicBezTo>
                    <a:pt x="4519" y="3859"/>
                    <a:pt x="4466" y="3332"/>
                    <a:pt x="4456" y="3110"/>
                  </a:cubicBezTo>
                  <a:lnTo>
                    <a:pt x="4456" y="3079"/>
                  </a:lnTo>
                  <a:lnTo>
                    <a:pt x="4424" y="3068"/>
                  </a:lnTo>
                  <a:cubicBezTo>
                    <a:pt x="4319" y="3026"/>
                    <a:pt x="4224" y="2974"/>
                    <a:pt x="4140" y="2900"/>
                  </a:cubicBezTo>
                  <a:cubicBezTo>
                    <a:pt x="4087" y="2847"/>
                    <a:pt x="4035" y="2794"/>
                    <a:pt x="3982" y="2721"/>
                  </a:cubicBezTo>
                  <a:lnTo>
                    <a:pt x="3961" y="2700"/>
                  </a:lnTo>
                  <a:lnTo>
                    <a:pt x="3940" y="2700"/>
                  </a:lnTo>
                  <a:cubicBezTo>
                    <a:pt x="3761" y="2731"/>
                    <a:pt x="3592" y="2742"/>
                    <a:pt x="3424" y="2742"/>
                  </a:cubicBezTo>
                  <a:cubicBezTo>
                    <a:pt x="3087" y="2742"/>
                    <a:pt x="2455" y="2679"/>
                    <a:pt x="2149" y="2247"/>
                  </a:cubicBezTo>
                  <a:cubicBezTo>
                    <a:pt x="2086" y="2131"/>
                    <a:pt x="2034" y="2015"/>
                    <a:pt x="1992" y="1910"/>
                  </a:cubicBezTo>
                  <a:lnTo>
                    <a:pt x="1981" y="1868"/>
                  </a:lnTo>
                  <a:lnTo>
                    <a:pt x="1938" y="1878"/>
                  </a:lnTo>
                  <a:cubicBezTo>
                    <a:pt x="1802" y="1921"/>
                    <a:pt x="1601" y="2005"/>
                    <a:pt x="1465" y="2183"/>
                  </a:cubicBezTo>
                  <a:cubicBezTo>
                    <a:pt x="1306" y="2384"/>
                    <a:pt x="1254" y="2658"/>
                    <a:pt x="1306" y="2995"/>
                  </a:cubicBezTo>
                  <a:cubicBezTo>
                    <a:pt x="1317" y="3016"/>
                    <a:pt x="1306" y="3047"/>
                    <a:pt x="1296" y="3068"/>
                  </a:cubicBezTo>
                  <a:cubicBezTo>
                    <a:pt x="1275" y="3089"/>
                    <a:pt x="1254" y="3100"/>
                    <a:pt x="1222" y="3100"/>
                  </a:cubicBezTo>
                  <a:cubicBezTo>
                    <a:pt x="1216" y="3102"/>
                    <a:pt x="1209" y="3102"/>
                    <a:pt x="1203" y="3102"/>
                  </a:cubicBezTo>
                  <a:cubicBezTo>
                    <a:pt x="1160" y="3102"/>
                    <a:pt x="1126" y="3072"/>
                    <a:pt x="1117" y="3026"/>
                  </a:cubicBezTo>
                  <a:cubicBezTo>
                    <a:pt x="1065" y="2668"/>
                    <a:pt x="1107" y="2373"/>
                    <a:pt x="1254" y="2141"/>
                  </a:cubicBezTo>
                  <a:lnTo>
                    <a:pt x="1264" y="2131"/>
                  </a:lnTo>
                  <a:lnTo>
                    <a:pt x="1264" y="2120"/>
                  </a:lnTo>
                  <a:cubicBezTo>
                    <a:pt x="1328" y="509"/>
                    <a:pt x="211" y="288"/>
                    <a:pt x="201" y="288"/>
                  </a:cubicBezTo>
                  <a:cubicBezTo>
                    <a:pt x="169" y="288"/>
                    <a:pt x="148" y="267"/>
                    <a:pt x="138" y="245"/>
                  </a:cubicBezTo>
                  <a:cubicBezTo>
                    <a:pt x="117" y="224"/>
                    <a:pt x="117" y="203"/>
                    <a:pt x="117" y="172"/>
                  </a:cubicBezTo>
                  <a:cubicBezTo>
                    <a:pt x="126" y="126"/>
                    <a:pt x="167" y="96"/>
                    <a:pt x="212" y="96"/>
                  </a:cubicBezTo>
                  <a:close/>
                  <a:moveTo>
                    <a:pt x="217" y="0"/>
                  </a:moveTo>
                  <a:cubicBezTo>
                    <a:pt x="125" y="0"/>
                    <a:pt x="40" y="68"/>
                    <a:pt x="21" y="161"/>
                  </a:cubicBezTo>
                  <a:cubicBezTo>
                    <a:pt x="0" y="267"/>
                    <a:pt x="75" y="362"/>
                    <a:pt x="180" y="383"/>
                  </a:cubicBezTo>
                  <a:cubicBezTo>
                    <a:pt x="190" y="383"/>
                    <a:pt x="1222" y="593"/>
                    <a:pt x="1170" y="2099"/>
                  </a:cubicBezTo>
                  <a:cubicBezTo>
                    <a:pt x="1012" y="2352"/>
                    <a:pt x="959" y="2668"/>
                    <a:pt x="1023" y="3037"/>
                  </a:cubicBezTo>
                  <a:cubicBezTo>
                    <a:pt x="1032" y="3136"/>
                    <a:pt x="1125" y="3207"/>
                    <a:pt x="1224" y="3207"/>
                  </a:cubicBezTo>
                  <a:cubicBezTo>
                    <a:pt x="1230" y="3207"/>
                    <a:pt x="1237" y="3206"/>
                    <a:pt x="1243" y="3206"/>
                  </a:cubicBezTo>
                  <a:cubicBezTo>
                    <a:pt x="1296" y="3195"/>
                    <a:pt x="1338" y="3163"/>
                    <a:pt x="1370" y="3121"/>
                  </a:cubicBezTo>
                  <a:cubicBezTo>
                    <a:pt x="1402" y="3079"/>
                    <a:pt x="1412" y="3026"/>
                    <a:pt x="1402" y="2974"/>
                  </a:cubicBezTo>
                  <a:cubicBezTo>
                    <a:pt x="1360" y="2668"/>
                    <a:pt x="1402" y="2426"/>
                    <a:pt x="1538" y="2247"/>
                  </a:cubicBezTo>
                  <a:cubicBezTo>
                    <a:pt x="1654" y="2110"/>
                    <a:pt x="1802" y="2026"/>
                    <a:pt x="1917" y="1984"/>
                  </a:cubicBezTo>
                  <a:cubicBezTo>
                    <a:pt x="1949" y="2089"/>
                    <a:pt x="2002" y="2194"/>
                    <a:pt x="2076" y="2300"/>
                  </a:cubicBezTo>
                  <a:cubicBezTo>
                    <a:pt x="2318" y="2647"/>
                    <a:pt x="2802" y="2847"/>
                    <a:pt x="3424" y="2847"/>
                  </a:cubicBezTo>
                  <a:cubicBezTo>
                    <a:pt x="3582" y="2847"/>
                    <a:pt x="3750" y="2826"/>
                    <a:pt x="3919" y="2805"/>
                  </a:cubicBezTo>
                  <a:cubicBezTo>
                    <a:pt x="3972" y="2869"/>
                    <a:pt x="4024" y="2921"/>
                    <a:pt x="4077" y="2974"/>
                  </a:cubicBezTo>
                  <a:cubicBezTo>
                    <a:pt x="4161" y="3047"/>
                    <a:pt x="4256" y="3100"/>
                    <a:pt x="4361" y="3153"/>
                  </a:cubicBezTo>
                  <a:cubicBezTo>
                    <a:pt x="4372" y="3395"/>
                    <a:pt x="4435" y="3911"/>
                    <a:pt x="4677" y="4217"/>
                  </a:cubicBezTo>
                  <a:cubicBezTo>
                    <a:pt x="4713" y="4259"/>
                    <a:pt x="4773" y="4283"/>
                    <a:pt x="4832" y="4283"/>
                  </a:cubicBezTo>
                  <a:cubicBezTo>
                    <a:pt x="4876" y="4283"/>
                    <a:pt x="4919" y="4269"/>
                    <a:pt x="4951" y="4238"/>
                  </a:cubicBezTo>
                  <a:cubicBezTo>
                    <a:pt x="4993" y="4206"/>
                    <a:pt x="5014" y="4164"/>
                    <a:pt x="5025" y="4111"/>
                  </a:cubicBezTo>
                  <a:cubicBezTo>
                    <a:pt x="5025" y="4058"/>
                    <a:pt x="5014" y="4006"/>
                    <a:pt x="4983" y="3964"/>
                  </a:cubicBezTo>
                  <a:cubicBezTo>
                    <a:pt x="4835" y="3784"/>
                    <a:pt x="4782" y="3426"/>
                    <a:pt x="4761" y="3237"/>
                  </a:cubicBezTo>
                  <a:lnTo>
                    <a:pt x="4866" y="3237"/>
                  </a:lnTo>
                  <a:cubicBezTo>
                    <a:pt x="4993" y="3237"/>
                    <a:pt x="5140" y="3227"/>
                    <a:pt x="5278" y="3195"/>
                  </a:cubicBezTo>
                  <a:cubicBezTo>
                    <a:pt x="5678" y="3110"/>
                    <a:pt x="5962" y="3047"/>
                    <a:pt x="6130" y="2995"/>
                  </a:cubicBezTo>
                  <a:cubicBezTo>
                    <a:pt x="6183" y="3153"/>
                    <a:pt x="6268" y="3311"/>
                    <a:pt x="6383" y="3447"/>
                  </a:cubicBezTo>
                  <a:lnTo>
                    <a:pt x="6542" y="3606"/>
                  </a:lnTo>
                  <a:cubicBezTo>
                    <a:pt x="6521" y="3784"/>
                    <a:pt x="6499" y="4154"/>
                    <a:pt x="6741" y="4470"/>
                  </a:cubicBezTo>
                  <a:cubicBezTo>
                    <a:pt x="6973" y="4764"/>
                    <a:pt x="7373" y="4912"/>
                    <a:pt x="7932" y="4912"/>
                  </a:cubicBezTo>
                  <a:lnTo>
                    <a:pt x="8016" y="4912"/>
                  </a:lnTo>
                  <a:cubicBezTo>
                    <a:pt x="8132" y="4912"/>
                    <a:pt x="8216" y="4817"/>
                    <a:pt x="8206" y="4711"/>
                  </a:cubicBezTo>
                  <a:cubicBezTo>
                    <a:pt x="8206" y="4659"/>
                    <a:pt x="8185" y="4617"/>
                    <a:pt x="8143" y="4575"/>
                  </a:cubicBezTo>
                  <a:cubicBezTo>
                    <a:pt x="8111" y="4543"/>
                    <a:pt x="8058" y="4522"/>
                    <a:pt x="8005" y="4522"/>
                  </a:cubicBezTo>
                  <a:cubicBezTo>
                    <a:pt x="7981" y="4522"/>
                    <a:pt x="7957" y="4523"/>
                    <a:pt x="7933" y="4523"/>
                  </a:cubicBezTo>
                  <a:cubicBezTo>
                    <a:pt x="7500" y="4523"/>
                    <a:pt x="7207" y="4427"/>
                    <a:pt x="7047" y="4227"/>
                  </a:cubicBezTo>
                  <a:cubicBezTo>
                    <a:pt x="6963" y="4111"/>
                    <a:pt x="6931" y="3974"/>
                    <a:pt x="6921" y="3869"/>
                  </a:cubicBezTo>
                  <a:lnTo>
                    <a:pt x="6921" y="3869"/>
                  </a:lnTo>
                  <a:cubicBezTo>
                    <a:pt x="7605" y="4227"/>
                    <a:pt x="8448" y="4259"/>
                    <a:pt x="8490" y="4269"/>
                  </a:cubicBezTo>
                  <a:cubicBezTo>
                    <a:pt x="8595" y="4269"/>
                    <a:pt x="8679" y="4185"/>
                    <a:pt x="8690" y="4079"/>
                  </a:cubicBezTo>
                  <a:cubicBezTo>
                    <a:pt x="8690" y="4027"/>
                    <a:pt x="8669" y="3974"/>
                    <a:pt x="8637" y="3932"/>
                  </a:cubicBezTo>
                  <a:cubicBezTo>
                    <a:pt x="8595" y="3901"/>
                    <a:pt x="8553" y="3880"/>
                    <a:pt x="8501" y="3869"/>
                  </a:cubicBezTo>
                  <a:cubicBezTo>
                    <a:pt x="8490" y="3869"/>
                    <a:pt x="7205" y="3816"/>
                    <a:pt x="6689" y="3195"/>
                  </a:cubicBezTo>
                  <a:cubicBezTo>
                    <a:pt x="6573" y="3058"/>
                    <a:pt x="6499" y="2911"/>
                    <a:pt x="6478" y="2752"/>
                  </a:cubicBezTo>
                  <a:cubicBezTo>
                    <a:pt x="6478" y="2731"/>
                    <a:pt x="6478" y="2721"/>
                    <a:pt x="6467" y="2700"/>
                  </a:cubicBezTo>
                  <a:cubicBezTo>
                    <a:pt x="6457" y="2605"/>
                    <a:pt x="6457" y="2510"/>
                    <a:pt x="6478" y="2415"/>
                  </a:cubicBezTo>
                  <a:cubicBezTo>
                    <a:pt x="6554" y="1999"/>
                    <a:pt x="7182" y="1489"/>
                    <a:pt x="8051" y="1489"/>
                  </a:cubicBezTo>
                  <a:cubicBezTo>
                    <a:pt x="8149" y="1489"/>
                    <a:pt x="8250" y="1496"/>
                    <a:pt x="8353" y="1509"/>
                  </a:cubicBezTo>
                  <a:cubicBezTo>
                    <a:pt x="9396" y="1657"/>
                    <a:pt x="10038" y="2089"/>
                    <a:pt x="10049" y="2089"/>
                  </a:cubicBezTo>
                  <a:cubicBezTo>
                    <a:pt x="10081" y="2113"/>
                    <a:pt x="10119" y="2125"/>
                    <a:pt x="10158" y="2125"/>
                  </a:cubicBezTo>
                  <a:cubicBezTo>
                    <a:pt x="10221" y="2125"/>
                    <a:pt x="10283" y="2095"/>
                    <a:pt x="10322" y="2036"/>
                  </a:cubicBezTo>
                  <a:cubicBezTo>
                    <a:pt x="10343" y="1994"/>
                    <a:pt x="10365" y="1942"/>
                    <a:pt x="10354" y="1889"/>
                  </a:cubicBezTo>
                  <a:cubicBezTo>
                    <a:pt x="10343" y="1846"/>
                    <a:pt x="10312" y="1794"/>
                    <a:pt x="10270" y="1773"/>
                  </a:cubicBezTo>
                  <a:cubicBezTo>
                    <a:pt x="10238" y="1752"/>
                    <a:pt x="9543" y="1278"/>
                    <a:pt x="8405" y="1120"/>
                  </a:cubicBezTo>
                  <a:cubicBezTo>
                    <a:pt x="8353" y="1120"/>
                    <a:pt x="8300" y="1109"/>
                    <a:pt x="8248" y="1109"/>
                  </a:cubicBezTo>
                  <a:cubicBezTo>
                    <a:pt x="8269" y="1046"/>
                    <a:pt x="8300" y="983"/>
                    <a:pt x="8363" y="941"/>
                  </a:cubicBezTo>
                  <a:cubicBezTo>
                    <a:pt x="8411" y="904"/>
                    <a:pt x="8477" y="886"/>
                    <a:pt x="8557" y="886"/>
                  </a:cubicBezTo>
                  <a:cubicBezTo>
                    <a:pt x="8638" y="886"/>
                    <a:pt x="8732" y="904"/>
                    <a:pt x="8838" y="941"/>
                  </a:cubicBezTo>
                  <a:cubicBezTo>
                    <a:pt x="8858" y="949"/>
                    <a:pt x="8878" y="952"/>
                    <a:pt x="8898" y="952"/>
                  </a:cubicBezTo>
                  <a:cubicBezTo>
                    <a:pt x="8929" y="952"/>
                    <a:pt x="8959" y="943"/>
                    <a:pt x="8985" y="931"/>
                  </a:cubicBezTo>
                  <a:cubicBezTo>
                    <a:pt x="9037" y="909"/>
                    <a:pt x="9069" y="867"/>
                    <a:pt x="9091" y="814"/>
                  </a:cubicBezTo>
                  <a:cubicBezTo>
                    <a:pt x="9101" y="772"/>
                    <a:pt x="9101" y="720"/>
                    <a:pt x="9080" y="667"/>
                  </a:cubicBezTo>
                  <a:cubicBezTo>
                    <a:pt x="9058" y="625"/>
                    <a:pt x="9016" y="583"/>
                    <a:pt x="8964" y="572"/>
                  </a:cubicBezTo>
                  <a:cubicBezTo>
                    <a:pt x="8813" y="520"/>
                    <a:pt x="8672" y="494"/>
                    <a:pt x="8543" y="494"/>
                  </a:cubicBezTo>
                  <a:cubicBezTo>
                    <a:pt x="8386" y="494"/>
                    <a:pt x="8248" y="533"/>
                    <a:pt x="8132" y="615"/>
                  </a:cubicBezTo>
                  <a:cubicBezTo>
                    <a:pt x="7953" y="751"/>
                    <a:pt x="7869" y="952"/>
                    <a:pt x="7837" y="1109"/>
                  </a:cubicBezTo>
                  <a:cubicBezTo>
                    <a:pt x="6973" y="1183"/>
                    <a:pt x="6205" y="1731"/>
                    <a:pt x="6088" y="2352"/>
                  </a:cubicBezTo>
                  <a:cubicBezTo>
                    <a:pt x="6078" y="2436"/>
                    <a:pt x="6067" y="2521"/>
                    <a:pt x="6078" y="2605"/>
                  </a:cubicBezTo>
                  <a:cubicBezTo>
                    <a:pt x="5920" y="2647"/>
                    <a:pt x="5636" y="2721"/>
                    <a:pt x="5204" y="2815"/>
                  </a:cubicBezTo>
                  <a:cubicBezTo>
                    <a:pt x="5081" y="2839"/>
                    <a:pt x="4969" y="2851"/>
                    <a:pt x="4867" y="2851"/>
                  </a:cubicBezTo>
                  <a:cubicBezTo>
                    <a:pt x="4644" y="2851"/>
                    <a:pt x="4467" y="2794"/>
                    <a:pt x="4330" y="2679"/>
                  </a:cubicBezTo>
                  <a:cubicBezTo>
                    <a:pt x="4035" y="2426"/>
                    <a:pt x="4045" y="1942"/>
                    <a:pt x="4045" y="1942"/>
                  </a:cubicBezTo>
                  <a:cubicBezTo>
                    <a:pt x="4056" y="1836"/>
                    <a:pt x="3972" y="1741"/>
                    <a:pt x="3866" y="1731"/>
                  </a:cubicBezTo>
                  <a:cubicBezTo>
                    <a:pt x="3813" y="1731"/>
                    <a:pt x="3761" y="1752"/>
                    <a:pt x="3729" y="1783"/>
                  </a:cubicBezTo>
                  <a:cubicBezTo>
                    <a:pt x="3687" y="1815"/>
                    <a:pt x="3666" y="1868"/>
                    <a:pt x="3656" y="1921"/>
                  </a:cubicBezTo>
                  <a:cubicBezTo>
                    <a:pt x="3656" y="1931"/>
                    <a:pt x="3645" y="2162"/>
                    <a:pt x="3740" y="2436"/>
                  </a:cubicBezTo>
                  <a:cubicBezTo>
                    <a:pt x="3634" y="2447"/>
                    <a:pt x="3531" y="2452"/>
                    <a:pt x="3432" y="2452"/>
                  </a:cubicBezTo>
                  <a:cubicBezTo>
                    <a:pt x="2946" y="2452"/>
                    <a:pt x="2567" y="2323"/>
                    <a:pt x="2392" y="2078"/>
                  </a:cubicBezTo>
                  <a:cubicBezTo>
                    <a:pt x="2254" y="1857"/>
                    <a:pt x="2212" y="1668"/>
                    <a:pt x="2275" y="1499"/>
                  </a:cubicBezTo>
                  <a:cubicBezTo>
                    <a:pt x="2371" y="1204"/>
                    <a:pt x="2739" y="1057"/>
                    <a:pt x="2750" y="1046"/>
                  </a:cubicBezTo>
                  <a:cubicBezTo>
                    <a:pt x="2855" y="1004"/>
                    <a:pt x="2907" y="899"/>
                    <a:pt x="2865" y="793"/>
                  </a:cubicBezTo>
                  <a:cubicBezTo>
                    <a:pt x="2855" y="741"/>
                    <a:pt x="2813" y="709"/>
                    <a:pt x="2771" y="688"/>
                  </a:cubicBezTo>
                  <a:cubicBezTo>
                    <a:pt x="2740" y="676"/>
                    <a:pt x="2710" y="670"/>
                    <a:pt x="2679" y="670"/>
                  </a:cubicBezTo>
                  <a:cubicBezTo>
                    <a:pt x="2657" y="670"/>
                    <a:pt x="2635" y="673"/>
                    <a:pt x="2613" y="678"/>
                  </a:cubicBezTo>
                  <a:cubicBezTo>
                    <a:pt x="2591" y="688"/>
                    <a:pt x="2065" y="888"/>
                    <a:pt x="1907" y="1373"/>
                  </a:cubicBezTo>
                  <a:cubicBezTo>
                    <a:pt x="1875" y="1436"/>
                    <a:pt x="1865" y="1520"/>
                    <a:pt x="1854" y="1594"/>
                  </a:cubicBezTo>
                  <a:cubicBezTo>
                    <a:pt x="1770" y="1626"/>
                    <a:pt x="1665" y="1657"/>
                    <a:pt x="1549" y="1731"/>
                  </a:cubicBezTo>
                  <a:cubicBezTo>
                    <a:pt x="1433" y="235"/>
                    <a:pt x="264" y="4"/>
                    <a:pt x="253" y="4"/>
                  </a:cubicBezTo>
                  <a:cubicBezTo>
                    <a:pt x="241" y="1"/>
                    <a:pt x="229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1"/>
            <p:cNvSpPr/>
            <p:nvPr/>
          </p:nvSpPr>
          <p:spPr>
            <a:xfrm>
              <a:off x="-4930675" y="4128075"/>
              <a:ext cx="55600" cy="36125"/>
            </a:xfrm>
            <a:custGeom>
              <a:rect b="b" l="l" r="r" t="t"/>
              <a:pathLst>
                <a:path extrusionOk="0" h="1445" w="2224">
                  <a:moveTo>
                    <a:pt x="1150" y="98"/>
                  </a:moveTo>
                  <a:cubicBezTo>
                    <a:pt x="1306" y="98"/>
                    <a:pt x="1461" y="127"/>
                    <a:pt x="1602" y="202"/>
                  </a:cubicBezTo>
                  <a:cubicBezTo>
                    <a:pt x="1918" y="371"/>
                    <a:pt x="2086" y="718"/>
                    <a:pt x="2118" y="1244"/>
                  </a:cubicBezTo>
                  <a:cubicBezTo>
                    <a:pt x="2118" y="1297"/>
                    <a:pt x="2076" y="1340"/>
                    <a:pt x="2023" y="1350"/>
                  </a:cubicBezTo>
                  <a:cubicBezTo>
                    <a:pt x="1971" y="1350"/>
                    <a:pt x="1929" y="1308"/>
                    <a:pt x="1929" y="1255"/>
                  </a:cubicBezTo>
                  <a:cubicBezTo>
                    <a:pt x="1897" y="802"/>
                    <a:pt x="1760" y="507"/>
                    <a:pt x="1517" y="381"/>
                  </a:cubicBezTo>
                  <a:cubicBezTo>
                    <a:pt x="1402" y="317"/>
                    <a:pt x="1276" y="296"/>
                    <a:pt x="1149" y="296"/>
                  </a:cubicBezTo>
                  <a:cubicBezTo>
                    <a:pt x="801" y="296"/>
                    <a:pt x="422" y="465"/>
                    <a:pt x="275" y="549"/>
                  </a:cubicBezTo>
                  <a:cubicBezTo>
                    <a:pt x="257" y="560"/>
                    <a:pt x="238" y="565"/>
                    <a:pt x="220" y="565"/>
                  </a:cubicBezTo>
                  <a:cubicBezTo>
                    <a:pt x="185" y="565"/>
                    <a:pt x="152" y="546"/>
                    <a:pt x="138" y="518"/>
                  </a:cubicBezTo>
                  <a:cubicBezTo>
                    <a:pt x="106" y="465"/>
                    <a:pt x="127" y="402"/>
                    <a:pt x="169" y="381"/>
                  </a:cubicBezTo>
                  <a:cubicBezTo>
                    <a:pt x="201" y="365"/>
                    <a:pt x="675" y="98"/>
                    <a:pt x="1150" y="98"/>
                  </a:cubicBezTo>
                  <a:close/>
                  <a:moveTo>
                    <a:pt x="1153" y="0"/>
                  </a:moveTo>
                  <a:cubicBezTo>
                    <a:pt x="645" y="0"/>
                    <a:pt x="151" y="281"/>
                    <a:pt x="127" y="296"/>
                  </a:cubicBezTo>
                  <a:cubicBezTo>
                    <a:pt x="33" y="349"/>
                    <a:pt x="1" y="465"/>
                    <a:pt x="54" y="560"/>
                  </a:cubicBezTo>
                  <a:cubicBezTo>
                    <a:pt x="89" y="624"/>
                    <a:pt x="153" y="659"/>
                    <a:pt x="220" y="659"/>
                  </a:cubicBezTo>
                  <a:cubicBezTo>
                    <a:pt x="253" y="659"/>
                    <a:pt x="286" y="651"/>
                    <a:pt x="317" y="633"/>
                  </a:cubicBezTo>
                  <a:cubicBezTo>
                    <a:pt x="464" y="549"/>
                    <a:pt x="822" y="395"/>
                    <a:pt x="1144" y="395"/>
                  </a:cubicBezTo>
                  <a:cubicBezTo>
                    <a:pt x="1259" y="395"/>
                    <a:pt x="1370" y="415"/>
                    <a:pt x="1465" y="465"/>
                  </a:cubicBezTo>
                  <a:cubicBezTo>
                    <a:pt x="1676" y="581"/>
                    <a:pt x="1802" y="844"/>
                    <a:pt x="1823" y="1255"/>
                  </a:cubicBezTo>
                  <a:cubicBezTo>
                    <a:pt x="1833" y="1361"/>
                    <a:pt x="1918" y="1445"/>
                    <a:pt x="2023" y="1445"/>
                  </a:cubicBezTo>
                  <a:lnTo>
                    <a:pt x="2034" y="1445"/>
                  </a:lnTo>
                  <a:cubicBezTo>
                    <a:pt x="2139" y="1434"/>
                    <a:pt x="2224" y="1340"/>
                    <a:pt x="2213" y="1234"/>
                  </a:cubicBezTo>
                  <a:cubicBezTo>
                    <a:pt x="2181" y="676"/>
                    <a:pt x="1992" y="307"/>
                    <a:pt x="1655" y="118"/>
                  </a:cubicBezTo>
                  <a:cubicBezTo>
                    <a:pt x="1498" y="33"/>
                    <a:pt x="1324" y="0"/>
                    <a:pt x="1153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1"/>
            <p:cNvSpPr/>
            <p:nvPr/>
          </p:nvSpPr>
          <p:spPr>
            <a:xfrm>
              <a:off x="-4732125" y="4073100"/>
              <a:ext cx="112475" cy="192925"/>
            </a:xfrm>
            <a:custGeom>
              <a:rect b="b" l="l" r="r" t="t"/>
              <a:pathLst>
                <a:path extrusionOk="0" h="7717" w="4499">
                  <a:moveTo>
                    <a:pt x="518" y="0"/>
                  </a:moveTo>
                  <a:cubicBezTo>
                    <a:pt x="308" y="0"/>
                    <a:pt x="123" y="49"/>
                    <a:pt x="0" y="94"/>
                  </a:cubicBezTo>
                  <a:cubicBezTo>
                    <a:pt x="0" y="105"/>
                    <a:pt x="0" y="105"/>
                    <a:pt x="11" y="115"/>
                  </a:cubicBezTo>
                  <a:cubicBezTo>
                    <a:pt x="11" y="126"/>
                    <a:pt x="21" y="147"/>
                    <a:pt x="43" y="189"/>
                  </a:cubicBezTo>
                  <a:cubicBezTo>
                    <a:pt x="168" y="143"/>
                    <a:pt x="346" y="97"/>
                    <a:pt x="541" y="97"/>
                  </a:cubicBezTo>
                  <a:cubicBezTo>
                    <a:pt x="659" y="97"/>
                    <a:pt x="784" y="114"/>
                    <a:pt x="906" y="157"/>
                  </a:cubicBezTo>
                  <a:cubicBezTo>
                    <a:pt x="1243" y="283"/>
                    <a:pt x="1496" y="557"/>
                    <a:pt x="1676" y="990"/>
                  </a:cubicBezTo>
                  <a:lnTo>
                    <a:pt x="1697" y="1032"/>
                  </a:lnTo>
                  <a:lnTo>
                    <a:pt x="1728" y="1021"/>
                  </a:lnTo>
                  <a:cubicBezTo>
                    <a:pt x="1730" y="1021"/>
                    <a:pt x="1752" y="1019"/>
                    <a:pt x="1789" y="1019"/>
                  </a:cubicBezTo>
                  <a:cubicBezTo>
                    <a:pt x="1955" y="1019"/>
                    <a:pt x="2430" y="1048"/>
                    <a:pt x="2792" y="1358"/>
                  </a:cubicBezTo>
                  <a:cubicBezTo>
                    <a:pt x="3066" y="1590"/>
                    <a:pt x="3223" y="1948"/>
                    <a:pt x="3255" y="2411"/>
                  </a:cubicBezTo>
                  <a:lnTo>
                    <a:pt x="3255" y="2443"/>
                  </a:lnTo>
                  <a:lnTo>
                    <a:pt x="3298" y="2453"/>
                  </a:lnTo>
                  <a:cubicBezTo>
                    <a:pt x="3340" y="2464"/>
                    <a:pt x="4277" y="2654"/>
                    <a:pt x="4340" y="3623"/>
                  </a:cubicBezTo>
                  <a:cubicBezTo>
                    <a:pt x="4403" y="4202"/>
                    <a:pt x="3750" y="4876"/>
                    <a:pt x="3750" y="4887"/>
                  </a:cubicBezTo>
                  <a:lnTo>
                    <a:pt x="3729" y="4908"/>
                  </a:lnTo>
                  <a:lnTo>
                    <a:pt x="3740" y="4939"/>
                  </a:lnTo>
                  <a:cubicBezTo>
                    <a:pt x="3740" y="4939"/>
                    <a:pt x="3908" y="5392"/>
                    <a:pt x="3740" y="5771"/>
                  </a:cubicBezTo>
                  <a:cubicBezTo>
                    <a:pt x="3656" y="5971"/>
                    <a:pt x="3487" y="6119"/>
                    <a:pt x="3244" y="6214"/>
                  </a:cubicBezTo>
                  <a:lnTo>
                    <a:pt x="3213" y="6224"/>
                  </a:lnTo>
                  <a:lnTo>
                    <a:pt x="3213" y="6266"/>
                  </a:lnTo>
                  <a:cubicBezTo>
                    <a:pt x="3213" y="6266"/>
                    <a:pt x="3266" y="6783"/>
                    <a:pt x="2886" y="7172"/>
                  </a:cubicBezTo>
                  <a:cubicBezTo>
                    <a:pt x="2579" y="7470"/>
                    <a:pt x="2107" y="7619"/>
                    <a:pt x="1460" y="7619"/>
                  </a:cubicBezTo>
                  <a:cubicBezTo>
                    <a:pt x="1396" y="7619"/>
                    <a:pt x="1331" y="7617"/>
                    <a:pt x="1264" y="7614"/>
                  </a:cubicBezTo>
                  <a:lnTo>
                    <a:pt x="1264" y="7614"/>
                  </a:lnTo>
                  <a:cubicBezTo>
                    <a:pt x="1275" y="7625"/>
                    <a:pt x="1275" y="7635"/>
                    <a:pt x="1275" y="7656"/>
                  </a:cubicBezTo>
                  <a:cubicBezTo>
                    <a:pt x="1275" y="7667"/>
                    <a:pt x="1264" y="7688"/>
                    <a:pt x="1264" y="7709"/>
                  </a:cubicBezTo>
                  <a:cubicBezTo>
                    <a:pt x="1345" y="7714"/>
                    <a:pt x="1424" y="7716"/>
                    <a:pt x="1500" y="7716"/>
                  </a:cubicBezTo>
                  <a:cubicBezTo>
                    <a:pt x="2151" y="7716"/>
                    <a:pt x="2639" y="7556"/>
                    <a:pt x="2950" y="7235"/>
                  </a:cubicBezTo>
                  <a:cubicBezTo>
                    <a:pt x="3308" y="6877"/>
                    <a:pt x="3319" y="6424"/>
                    <a:pt x="3319" y="6287"/>
                  </a:cubicBezTo>
                  <a:cubicBezTo>
                    <a:pt x="3560" y="6193"/>
                    <a:pt x="3740" y="6024"/>
                    <a:pt x="3834" y="5814"/>
                  </a:cubicBezTo>
                  <a:cubicBezTo>
                    <a:pt x="3993" y="5445"/>
                    <a:pt x="3876" y="5044"/>
                    <a:pt x="3834" y="4929"/>
                  </a:cubicBezTo>
                  <a:cubicBezTo>
                    <a:pt x="3961" y="4802"/>
                    <a:pt x="4498" y="4181"/>
                    <a:pt x="4435" y="3612"/>
                  </a:cubicBezTo>
                  <a:cubicBezTo>
                    <a:pt x="4382" y="2685"/>
                    <a:pt x="3539" y="2411"/>
                    <a:pt x="3350" y="2369"/>
                  </a:cubicBezTo>
                  <a:cubicBezTo>
                    <a:pt x="3308" y="1895"/>
                    <a:pt x="3150" y="1526"/>
                    <a:pt x="2855" y="1285"/>
                  </a:cubicBezTo>
                  <a:cubicBezTo>
                    <a:pt x="2488" y="972"/>
                    <a:pt x="2032" y="924"/>
                    <a:pt x="1831" y="924"/>
                  </a:cubicBezTo>
                  <a:cubicBezTo>
                    <a:pt x="1801" y="924"/>
                    <a:pt x="1777" y="925"/>
                    <a:pt x="1760" y="926"/>
                  </a:cubicBezTo>
                  <a:cubicBezTo>
                    <a:pt x="1559" y="484"/>
                    <a:pt x="1285" y="189"/>
                    <a:pt x="938" y="73"/>
                  </a:cubicBezTo>
                  <a:cubicBezTo>
                    <a:pt x="795" y="20"/>
                    <a:pt x="652" y="0"/>
                    <a:pt x="518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1"/>
            <p:cNvSpPr/>
            <p:nvPr/>
          </p:nvSpPr>
          <p:spPr>
            <a:xfrm>
              <a:off x="-4927500" y="4057725"/>
              <a:ext cx="189350" cy="77525"/>
            </a:xfrm>
            <a:custGeom>
              <a:rect b="b" l="l" r="r" t="t"/>
              <a:pathLst>
                <a:path extrusionOk="0" h="3101" w="7574">
                  <a:moveTo>
                    <a:pt x="4730" y="0"/>
                  </a:moveTo>
                  <a:cubicBezTo>
                    <a:pt x="4702" y="0"/>
                    <a:pt x="4674" y="1"/>
                    <a:pt x="4645" y="4"/>
                  </a:cubicBezTo>
                  <a:cubicBezTo>
                    <a:pt x="4024" y="46"/>
                    <a:pt x="3581" y="604"/>
                    <a:pt x="3466" y="762"/>
                  </a:cubicBezTo>
                  <a:cubicBezTo>
                    <a:pt x="3382" y="709"/>
                    <a:pt x="3181" y="604"/>
                    <a:pt x="2844" y="583"/>
                  </a:cubicBezTo>
                  <a:cubicBezTo>
                    <a:pt x="1917" y="667"/>
                    <a:pt x="1685" y="1341"/>
                    <a:pt x="1643" y="1552"/>
                  </a:cubicBezTo>
                  <a:cubicBezTo>
                    <a:pt x="1621" y="1547"/>
                    <a:pt x="1594" y="1545"/>
                    <a:pt x="1560" y="1545"/>
                  </a:cubicBezTo>
                  <a:cubicBezTo>
                    <a:pt x="1421" y="1545"/>
                    <a:pt x="1173" y="1588"/>
                    <a:pt x="706" y="1741"/>
                  </a:cubicBezTo>
                  <a:cubicBezTo>
                    <a:pt x="32" y="1963"/>
                    <a:pt x="0" y="2731"/>
                    <a:pt x="21" y="3100"/>
                  </a:cubicBezTo>
                  <a:cubicBezTo>
                    <a:pt x="42" y="3079"/>
                    <a:pt x="74" y="3068"/>
                    <a:pt x="116" y="3047"/>
                  </a:cubicBezTo>
                  <a:cubicBezTo>
                    <a:pt x="95" y="2689"/>
                    <a:pt x="148" y="2026"/>
                    <a:pt x="737" y="1836"/>
                  </a:cubicBezTo>
                  <a:cubicBezTo>
                    <a:pt x="1232" y="1669"/>
                    <a:pt x="1465" y="1637"/>
                    <a:pt x="1570" y="1637"/>
                  </a:cubicBezTo>
                  <a:cubicBezTo>
                    <a:pt x="1616" y="1637"/>
                    <a:pt x="1637" y="1643"/>
                    <a:pt x="1643" y="1647"/>
                  </a:cubicBezTo>
                  <a:lnTo>
                    <a:pt x="1717" y="1731"/>
                  </a:lnTo>
                  <a:lnTo>
                    <a:pt x="1728" y="1615"/>
                  </a:lnTo>
                  <a:cubicBezTo>
                    <a:pt x="1728" y="1605"/>
                    <a:pt x="1844" y="772"/>
                    <a:pt x="2844" y="688"/>
                  </a:cubicBezTo>
                  <a:cubicBezTo>
                    <a:pt x="3255" y="709"/>
                    <a:pt x="3445" y="867"/>
                    <a:pt x="3445" y="867"/>
                  </a:cubicBezTo>
                  <a:lnTo>
                    <a:pt x="3487" y="909"/>
                  </a:lnTo>
                  <a:lnTo>
                    <a:pt x="3518" y="856"/>
                  </a:lnTo>
                  <a:cubicBezTo>
                    <a:pt x="3518" y="846"/>
                    <a:pt x="3992" y="140"/>
                    <a:pt x="4645" y="98"/>
                  </a:cubicBezTo>
                  <a:cubicBezTo>
                    <a:pt x="4664" y="97"/>
                    <a:pt x="4683" y="96"/>
                    <a:pt x="4702" y="96"/>
                  </a:cubicBezTo>
                  <a:cubicBezTo>
                    <a:pt x="5060" y="96"/>
                    <a:pt x="5400" y="287"/>
                    <a:pt x="5720" y="667"/>
                  </a:cubicBezTo>
                  <a:lnTo>
                    <a:pt x="5762" y="709"/>
                  </a:lnTo>
                  <a:lnTo>
                    <a:pt x="5793" y="667"/>
                  </a:lnTo>
                  <a:cubicBezTo>
                    <a:pt x="5804" y="667"/>
                    <a:pt x="6186" y="285"/>
                    <a:pt x="6668" y="285"/>
                  </a:cubicBezTo>
                  <a:cubicBezTo>
                    <a:pt x="6692" y="285"/>
                    <a:pt x="6717" y="286"/>
                    <a:pt x="6741" y="288"/>
                  </a:cubicBezTo>
                  <a:cubicBezTo>
                    <a:pt x="7015" y="309"/>
                    <a:pt x="7268" y="456"/>
                    <a:pt x="7499" y="709"/>
                  </a:cubicBezTo>
                  <a:cubicBezTo>
                    <a:pt x="7510" y="699"/>
                    <a:pt x="7531" y="678"/>
                    <a:pt x="7553" y="667"/>
                  </a:cubicBezTo>
                  <a:cubicBezTo>
                    <a:pt x="7563" y="657"/>
                    <a:pt x="7574" y="657"/>
                    <a:pt x="7574" y="657"/>
                  </a:cubicBezTo>
                  <a:cubicBezTo>
                    <a:pt x="7331" y="372"/>
                    <a:pt x="7047" y="214"/>
                    <a:pt x="6741" y="193"/>
                  </a:cubicBezTo>
                  <a:cubicBezTo>
                    <a:pt x="6711" y="191"/>
                    <a:pt x="6681" y="189"/>
                    <a:pt x="6651" y="189"/>
                  </a:cubicBezTo>
                  <a:cubicBezTo>
                    <a:pt x="6220" y="189"/>
                    <a:pt x="5880" y="463"/>
                    <a:pt x="5762" y="561"/>
                  </a:cubicBezTo>
                  <a:cubicBezTo>
                    <a:pt x="5439" y="190"/>
                    <a:pt x="5089" y="0"/>
                    <a:pt x="4730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1"/>
            <p:cNvSpPr/>
            <p:nvPr/>
          </p:nvSpPr>
          <p:spPr>
            <a:xfrm>
              <a:off x="-4741600" y="4073575"/>
              <a:ext cx="20550" cy="44025"/>
            </a:xfrm>
            <a:custGeom>
              <a:rect b="b" l="l" r="r" t="t"/>
              <a:pathLst>
                <a:path extrusionOk="0" h="1761" w="822">
                  <a:moveTo>
                    <a:pt x="222" y="96"/>
                  </a:moveTo>
                  <a:cubicBezTo>
                    <a:pt x="253" y="96"/>
                    <a:pt x="285" y="117"/>
                    <a:pt x="306" y="149"/>
                  </a:cubicBezTo>
                  <a:cubicBezTo>
                    <a:pt x="316" y="180"/>
                    <a:pt x="727" y="875"/>
                    <a:pt x="727" y="1560"/>
                  </a:cubicBezTo>
                  <a:cubicBezTo>
                    <a:pt x="727" y="1613"/>
                    <a:pt x="685" y="1655"/>
                    <a:pt x="632" y="1655"/>
                  </a:cubicBezTo>
                  <a:cubicBezTo>
                    <a:pt x="580" y="1655"/>
                    <a:pt x="538" y="1613"/>
                    <a:pt x="538" y="1560"/>
                  </a:cubicBezTo>
                  <a:cubicBezTo>
                    <a:pt x="538" y="928"/>
                    <a:pt x="138" y="254"/>
                    <a:pt x="138" y="243"/>
                  </a:cubicBezTo>
                  <a:cubicBezTo>
                    <a:pt x="106" y="201"/>
                    <a:pt x="127" y="138"/>
                    <a:pt x="169" y="117"/>
                  </a:cubicBezTo>
                  <a:cubicBezTo>
                    <a:pt x="190" y="107"/>
                    <a:pt x="201" y="96"/>
                    <a:pt x="222" y="96"/>
                  </a:cubicBezTo>
                  <a:close/>
                  <a:moveTo>
                    <a:pt x="224" y="0"/>
                  </a:moveTo>
                  <a:cubicBezTo>
                    <a:pt x="187" y="0"/>
                    <a:pt x="150" y="10"/>
                    <a:pt x="117" y="33"/>
                  </a:cubicBezTo>
                  <a:cubicBezTo>
                    <a:pt x="32" y="86"/>
                    <a:pt x="0" y="201"/>
                    <a:pt x="53" y="297"/>
                  </a:cubicBezTo>
                  <a:cubicBezTo>
                    <a:pt x="53" y="307"/>
                    <a:pt x="432" y="950"/>
                    <a:pt x="432" y="1560"/>
                  </a:cubicBezTo>
                  <a:cubicBezTo>
                    <a:pt x="432" y="1666"/>
                    <a:pt x="527" y="1760"/>
                    <a:pt x="632" y="1760"/>
                  </a:cubicBezTo>
                  <a:cubicBezTo>
                    <a:pt x="738" y="1760"/>
                    <a:pt x="822" y="1666"/>
                    <a:pt x="822" y="1560"/>
                  </a:cubicBezTo>
                  <a:cubicBezTo>
                    <a:pt x="822" y="844"/>
                    <a:pt x="400" y="128"/>
                    <a:pt x="390" y="96"/>
                  </a:cubicBezTo>
                  <a:cubicBezTo>
                    <a:pt x="356" y="35"/>
                    <a:pt x="291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142875" rotWithShape="0" algn="bl" dir="3240000" dist="85725">
                <a:schemeClr val="dk1">
                  <a:alpha val="9098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1" name="Google Shape;501;p41"/>
          <p:cNvSpPr txBox="1"/>
          <p:nvPr>
            <p:ph idx="1" type="body"/>
          </p:nvPr>
        </p:nvSpPr>
        <p:spPr>
          <a:xfrm>
            <a:off x="310863" y="1666350"/>
            <a:ext cx="3009000" cy="9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State transition probabilities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Two States?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300"/>
              <a:t>Iterative modeling process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2"/>
          <p:cNvSpPr txBox="1"/>
          <p:nvPr>
            <p:ph type="title"/>
          </p:nvPr>
        </p:nvSpPr>
        <p:spPr>
          <a:xfrm>
            <a:off x="357275" y="465325"/>
            <a:ext cx="378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Are there Two States? </a:t>
            </a:r>
            <a:endParaRPr/>
          </a:p>
        </p:txBody>
      </p:sp>
      <p:sp>
        <p:nvSpPr>
          <p:cNvPr id="507" name="Google Shape;507;p42"/>
          <p:cNvSpPr txBox="1"/>
          <p:nvPr>
            <p:ph idx="1" type="body"/>
          </p:nvPr>
        </p:nvSpPr>
        <p:spPr>
          <a:xfrm>
            <a:off x="557700" y="2083050"/>
            <a:ext cx="3481500" cy="9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NStates (AIC):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2 States (587942)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3 States (581806)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08" name="Google Shape;508;p42"/>
          <p:cNvGraphicFramePr/>
          <p:nvPr/>
        </p:nvGraphicFramePr>
        <p:xfrm>
          <a:off x="4138175" y="652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{7B57046C-DBE6-41A9-B1D1-5DD9DB965320}</a:tableStyleId>
              </a:tblPr>
              <a:tblGrid>
                <a:gridCol w="1084400"/>
                <a:gridCol w="1084400"/>
                <a:gridCol w="1074275"/>
                <a:gridCol w="1094525"/>
              </a:tblGrid>
              <a:tr h="4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State 1 (49%)</a:t>
                      </a:r>
                      <a:endParaRPr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State 2 (20%)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State 3 (31%)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Response Error (sd)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0.35 deg (20)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0.32 deg (65)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</a:rPr>
                        <a:t>2.7 deg (70)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92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Reaction Time (sd)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1.3s (0.4)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1.7s (0.55)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</a:rPr>
                        <a:t>1.2s (0.28)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09" name="Google Shape;509;p42"/>
          <p:cNvGraphicFramePr/>
          <p:nvPr/>
        </p:nvGraphicFramePr>
        <p:xfrm>
          <a:off x="4958900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{7B57046C-DBE6-41A9-B1D1-5DD9DB965320}</a:tableStyleId>
              </a:tblPr>
              <a:tblGrid>
                <a:gridCol w="825925"/>
                <a:gridCol w="753650"/>
                <a:gridCol w="746625"/>
                <a:gridCol w="760675"/>
              </a:tblGrid>
              <a:tr h="462175"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Transition Probability Matrix (TPM)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 hMerge="1"/>
                <a:tc hMerge="1"/>
                <a:tc hMerge="1"/>
              </a:tr>
              <a:tr h="462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S1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S2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S3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S1</a:t>
                      </a:r>
                      <a:endParaRPr>
                        <a:solidFill>
                          <a:schemeClr val="l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.87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.04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.09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S2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.87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.05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1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  <a:latin typeface="Alata"/>
                          <a:ea typeface="Alata"/>
                          <a:cs typeface="Alata"/>
                          <a:sym typeface="Alata"/>
                        </a:rPr>
                        <a:t>S3</a:t>
                      </a:r>
                      <a:endParaRPr>
                        <a:solidFill>
                          <a:schemeClr val="accent1"/>
                        </a:solidFill>
                        <a:latin typeface="Alata"/>
                        <a:ea typeface="Alata"/>
                        <a:cs typeface="Alata"/>
                        <a:sym typeface="Alata"/>
                      </a:endParaRPr>
                    </a:p>
                  </a:txBody>
                  <a:tcPr marT="91425" marB="91425" marR="91425" marL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</a:rPr>
                        <a:t>.05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</a:rPr>
                        <a:t>.05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accent1"/>
                          </a:solidFill>
                        </a:rPr>
                        <a:t>.90</a:t>
                      </a:r>
                      <a:endParaRPr>
                        <a:solidFill>
                          <a:schemeClr val="accent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10" name="Google Shape;510;p42"/>
          <p:cNvSpPr txBox="1"/>
          <p:nvPr>
            <p:ph idx="1" type="body"/>
          </p:nvPr>
        </p:nvSpPr>
        <p:spPr>
          <a:xfrm>
            <a:off x="506975" y="1172063"/>
            <a:ext cx="3481500" cy="105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Modeled Behavior: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Response error (gaussian)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Reaction time (gaussian)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2"/>
          <p:cNvSpPr txBox="1"/>
          <p:nvPr>
            <p:ph idx="1" type="body"/>
          </p:nvPr>
        </p:nvSpPr>
        <p:spPr>
          <a:xfrm>
            <a:off x="506975" y="3114925"/>
            <a:ext cx="3481500" cy="14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Covariates: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Each covariate level has own TPM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>
                <a:solidFill>
                  <a:schemeClr val="lt2"/>
                </a:solidFill>
              </a:rPr>
              <a:t>Motion Coherence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Char char="-"/>
            </a:pPr>
            <a:r>
              <a:rPr lang="en-GB">
                <a:solidFill>
                  <a:schemeClr val="lt2"/>
                </a:solidFill>
              </a:rPr>
              <a:t>Angle distribution strength</a:t>
            </a:r>
            <a:endParaRPr>
              <a:solidFill>
                <a:schemeClr val="lt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Adding both improved model fit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-GB"/>
              <a:t>3 States + 2 cov (578085)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Underlying Neural Mechanisms </a:t>
            </a:r>
            <a:endParaRPr/>
          </a:p>
        </p:txBody>
      </p:sp>
      <p:pic>
        <p:nvPicPr>
          <p:cNvPr id="517" name="Google Shape;51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25" y="1362853"/>
            <a:ext cx="3816375" cy="3359227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43"/>
          <p:cNvSpPr txBox="1"/>
          <p:nvPr/>
        </p:nvSpPr>
        <p:spPr>
          <a:xfrm>
            <a:off x="4902250" y="1034400"/>
            <a:ext cx="3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Stage 1: Representing one dimensional inputs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19" name="Google Shape;519;p43"/>
          <p:cNvSpPr txBox="1"/>
          <p:nvPr/>
        </p:nvSpPr>
        <p:spPr>
          <a:xfrm>
            <a:off x="480775" y="1034388"/>
            <a:ext cx="3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Summary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20" name="Google Shape;520;p43"/>
          <p:cNvSpPr txBox="1"/>
          <p:nvPr/>
        </p:nvSpPr>
        <p:spPr>
          <a:xfrm>
            <a:off x="446550" y="1362850"/>
            <a:ext cx="3869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AutoNum type="arabicPeriod"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Worked within the NEF / Semantic Pointer Architecture framework by Chris Eliasmith.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AutoNum type="arabicPeriod"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Input signals are encoded into populations of neurons (individual neurons learn features to </a:t>
            </a: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encode</a:t>
            </a: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). Values are decoded from neuron spiking behavior. 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AutoNum type="arabicPeriod"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Three stages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AutoNum type="alphaLcPeriod"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Represent a scalar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AutoNum type="alphaLcPeriod"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Learn a scalar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AutoNum type="alphaLcPeriod"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Learn a motion vector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150" y="758700"/>
            <a:ext cx="5494349" cy="1719651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4"/>
          <p:cNvSpPr txBox="1"/>
          <p:nvPr/>
        </p:nvSpPr>
        <p:spPr>
          <a:xfrm>
            <a:off x="636200" y="389400"/>
            <a:ext cx="3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Stage 2: A learning circuit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744875" y="2506350"/>
            <a:ext cx="36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Stage 3: Learning motion vector (not finished)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528" name="Google Shape;52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624" y="2655375"/>
            <a:ext cx="2472863" cy="238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9" name="Google Shape;52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5611" y="2794975"/>
            <a:ext cx="2432775" cy="238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1799" y="2903650"/>
            <a:ext cx="2645700" cy="18893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5"/>
          <p:cNvSpPr txBox="1"/>
          <p:nvPr/>
        </p:nvSpPr>
        <p:spPr>
          <a:xfrm>
            <a:off x="2796450" y="1495300"/>
            <a:ext cx="36600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Conclusion</a:t>
            </a:r>
            <a:endParaRPr b="1"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AutoNum type="alphaUcParenR"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Lots of potential for future exploration.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AutoNum type="alphaUcParenR"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It’s nice working within a theoretical framework.</a:t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lata"/>
              <a:buAutoNum type="alphaUcParenR"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The line between biologically plausible vs not is a hard one to walk - frameworks capture complexity which is nice.</a:t>
            </a:r>
            <a:b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b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</a:b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6"/>
          <p:cNvSpPr txBox="1"/>
          <p:nvPr/>
        </p:nvSpPr>
        <p:spPr>
          <a:xfrm>
            <a:off x="5872325" y="2097913"/>
            <a:ext cx="1835700" cy="4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Connect with us on LinkedIn!</a:t>
            </a:r>
            <a:endParaRPr b="0" i="0" sz="1000" u="none" cap="none" strike="noStrike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542" name="Google Shape;542;p46"/>
          <p:cNvSpPr txBox="1"/>
          <p:nvPr>
            <p:ph type="ctrTitle"/>
          </p:nvPr>
        </p:nvSpPr>
        <p:spPr>
          <a:xfrm>
            <a:off x="4398525" y="306400"/>
            <a:ext cx="4011600" cy="13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/>
              <a:t>THANKS!</a:t>
            </a:r>
            <a:endParaRPr/>
          </a:p>
        </p:txBody>
      </p:sp>
      <p:sp>
        <p:nvSpPr>
          <p:cNvPr id="543" name="Google Shape;543;p46"/>
          <p:cNvSpPr txBox="1"/>
          <p:nvPr>
            <p:ph idx="1" type="subTitle"/>
          </p:nvPr>
        </p:nvSpPr>
        <p:spPr>
          <a:xfrm>
            <a:off x="4445125" y="1345200"/>
            <a:ext cx="40209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GB" sz="2400">
                <a:latin typeface="Bebas Neue"/>
                <a:ea typeface="Bebas Neue"/>
                <a:cs typeface="Bebas Neue"/>
                <a:sym typeface="Bebas Neue"/>
              </a:rPr>
              <a:t>Do you have any questions?</a:t>
            </a:r>
            <a:endParaRPr/>
          </a:p>
        </p:txBody>
      </p:sp>
      <p:sp>
        <p:nvSpPr>
          <p:cNvPr id="544" name="Google Shape;544;p46"/>
          <p:cNvSpPr/>
          <p:nvPr/>
        </p:nvSpPr>
        <p:spPr>
          <a:xfrm>
            <a:off x="696080" y="839801"/>
            <a:ext cx="3165861" cy="3165400"/>
          </a:xfrm>
          <a:custGeom>
            <a:rect b="b" l="l" r="r" t="t"/>
            <a:pathLst>
              <a:path extrusionOk="0" h="102898" w="102913">
                <a:moveTo>
                  <a:pt x="50450" y="0"/>
                </a:moveTo>
                <a:lnTo>
                  <a:pt x="50465" y="386"/>
                </a:lnTo>
                <a:cubicBezTo>
                  <a:pt x="50779" y="371"/>
                  <a:pt x="51107" y="371"/>
                  <a:pt x="51435" y="371"/>
                </a:cubicBezTo>
                <a:cubicBezTo>
                  <a:pt x="51864" y="371"/>
                  <a:pt x="52292" y="371"/>
                  <a:pt x="52720" y="386"/>
                </a:cubicBezTo>
                <a:lnTo>
                  <a:pt x="52734" y="15"/>
                </a:lnTo>
                <a:cubicBezTo>
                  <a:pt x="52306" y="0"/>
                  <a:pt x="51877" y="0"/>
                  <a:pt x="51449" y="0"/>
                </a:cubicBezTo>
                <a:close/>
                <a:moveTo>
                  <a:pt x="48181" y="101"/>
                </a:moveTo>
                <a:cubicBezTo>
                  <a:pt x="47423" y="143"/>
                  <a:pt x="46653" y="215"/>
                  <a:pt x="45910" y="286"/>
                </a:cubicBezTo>
                <a:lnTo>
                  <a:pt x="45939" y="672"/>
                </a:lnTo>
                <a:cubicBezTo>
                  <a:pt x="46696" y="586"/>
                  <a:pt x="47452" y="529"/>
                  <a:pt x="48194" y="472"/>
                </a:cubicBezTo>
                <a:lnTo>
                  <a:pt x="48181" y="101"/>
                </a:lnTo>
                <a:close/>
                <a:moveTo>
                  <a:pt x="55004" y="114"/>
                </a:moveTo>
                <a:lnTo>
                  <a:pt x="54976" y="500"/>
                </a:lnTo>
                <a:cubicBezTo>
                  <a:pt x="55732" y="543"/>
                  <a:pt x="56489" y="614"/>
                  <a:pt x="57231" y="700"/>
                </a:cubicBezTo>
                <a:lnTo>
                  <a:pt x="57273" y="314"/>
                </a:lnTo>
                <a:cubicBezTo>
                  <a:pt x="56517" y="228"/>
                  <a:pt x="55760" y="171"/>
                  <a:pt x="55004" y="114"/>
                </a:cubicBezTo>
                <a:close/>
                <a:moveTo>
                  <a:pt x="43641" y="586"/>
                </a:moveTo>
                <a:cubicBezTo>
                  <a:pt x="42899" y="700"/>
                  <a:pt x="42142" y="828"/>
                  <a:pt x="41399" y="971"/>
                </a:cubicBezTo>
                <a:lnTo>
                  <a:pt x="41471" y="1342"/>
                </a:lnTo>
                <a:cubicBezTo>
                  <a:pt x="42213" y="1199"/>
                  <a:pt x="42956" y="1071"/>
                  <a:pt x="43698" y="957"/>
                </a:cubicBezTo>
                <a:lnTo>
                  <a:pt x="43641" y="586"/>
                </a:lnTo>
                <a:close/>
                <a:moveTo>
                  <a:pt x="59529" y="628"/>
                </a:moveTo>
                <a:lnTo>
                  <a:pt x="59472" y="999"/>
                </a:lnTo>
                <a:cubicBezTo>
                  <a:pt x="60214" y="1114"/>
                  <a:pt x="60957" y="1256"/>
                  <a:pt x="61699" y="1399"/>
                </a:cubicBezTo>
                <a:lnTo>
                  <a:pt x="61771" y="1028"/>
                </a:lnTo>
                <a:cubicBezTo>
                  <a:pt x="61029" y="885"/>
                  <a:pt x="60286" y="742"/>
                  <a:pt x="59529" y="628"/>
                </a:cubicBezTo>
                <a:close/>
                <a:moveTo>
                  <a:pt x="39172" y="1471"/>
                </a:moveTo>
                <a:cubicBezTo>
                  <a:pt x="38445" y="1642"/>
                  <a:pt x="37702" y="1842"/>
                  <a:pt x="36974" y="2056"/>
                </a:cubicBezTo>
                <a:lnTo>
                  <a:pt x="37088" y="2427"/>
                </a:lnTo>
                <a:cubicBezTo>
                  <a:pt x="37802" y="2213"/>
                  <a:pt x="38544" y="2013"/>
                  <a:pt x="39273" y="1842"/>
                </a:cubicBezTo>
                <a:lnTo>
                  <a:pt x="39172" y="1471"/>
                </a:lnTo>
                <a:close/>
                <a:moveTo>
                  <a:pt x="63998" y="1528"/>
                </a:moveTo>
                <a:lnTo>
                  <a:pt x="63897" y="1899"/>
                </a:lnTo>
                <a:cubicBezTo>
                  <a:pt x="64626" y="2084"/>
                  <a:pt x="65368" y="2284"/>
                  <a:pt x="66082" y="2499"/>
                </a:cubicBezTo>
                <a:lnTo>
                  <a:pt x="66196" y="2141"/>
                </a:lnTo>
                <a:cubicBezTo>
                  <a:pt x="65468" y="1913"/>
                  <a:pt x="64725" y="1713"/>
                  <a:pt x="63998" y="1528"/>
                </a:cubicBezTo>
                <a:close/>
                <a:moveTo>
                  <a:pt x="34804" y="2741"/>
                </a:moveTo>
                <a:cubicBezTo>
                  <a:pt x="34090" y="2998"/>
                  <a:pt x="33376" y="3255"/>
                  <a:pt x="32663" y="3527"/>
                </a:cubicBezTo>
                <a:lnTo>
                  <a:pt x="32805" y="3883"/>
                </a:lnTo>
                <a:cubicBezTo>
                  <a:pt x="33505" y="3612"/>
                  <a:pt x="34219" y="3355"/>
                  <a:pt x="34933" y="3112"/>
                </a:cubicBezTo>
                <a:lnTo>
                  <a:pt x="34804" y="2741"/>
                </a:lnTo>
                <a:close/>
                <a:moveTo>
                  <a:pt x="68366" y="2841"/>
                </a:moveTo>
                <a:lnTo>
                  <a:pt x="68237" y="3198"/>
                </a:lnTo>
                <a:cubicBezTo>
                  <a:pt x="68951" y="3441"/>
                  <a:pt x="69665" y="3712"/>
                  <a:pt x="70365" y="3983"/>
                </a:cubicBezTo>
                <a:lnTo>
                  <a:pt x="70507" y="3641"/>
                </a:lnTo>
                <a:cubicBezTo>
                  <a:pt x="69794" y="3355"/>
                  <a:pt x="69080" y="3084"/>
                  <a:pt x="68366" y="2841"/>
                </a:cubicBezTo>
                <a:close/>
                <a:moveTo>
                  <a:pt x="30565" y="4412"/>
                </a:moveTo>
                <a:cubicBezTo>
                  <a:pt x="29879" y="4711"/>
                  <a:pt x="29194" y="5040"/>
                  <a:pt x="28509" y="5382"/>
                </a:cubicBezTo>
                <a:lnTo>
                  <a:pt x="28680" y="5710"/>
                </a:lnTo>
                <a:cubicBezTo>
                  <a:pt x="29351" y="5382"/>
                  <a:pt x="30036" y="5054"/>
                  <a:pt x="30721" y="4754"/>
                </a:cubicBezTo>
                <a:lnTo>
                  <a:pt x="30565" y="4412"/>
                </a:lnTo>
                <a:close/>
                <a:moveTo>
                  <a:pt x="72605" y="4526"/>
                </a:moveTo>
                <a:lnTo>
                  <a:pt x="72449" y="4869"/>
                </a:lnTo>
                <a:cubicBezTo>
                  <a:pt x="73134" y="5183"/>
                  <a:pt x="73819" y="5510"/>
                  <a:pt x="74490" y="5853"/>
                </a:cubicBezTo>
                <a:lnTo>
                  <a:pt x="74661" y="5510"/>
                </a:lnTo>
                <a:cubicBezTo>
                  <a:pt x="73991" y="5168"/>
                  <a:pt x="73291" y="4840"/>
                  <a:pt x="72605" y="4526"/>
                </a:cubicBezTo>
                <a:close/>
                <a:moveTo>
                  <a:pt x="26496" y="6439"/>
                </a:moveTo>
                <a:cubicBezTo>
                  <a:pt x="25839" y="6810"/>
                  <a:pt x="25182" y="7195"/>
                  <a:pt x="24540" y="7581"/>
                </a:cubicBezTo>
                <a:lnTo>
                  <a:pt x="24740" y="7909"/>
                </a:lnTo>
                <a:cubicBezTo>
                  <a:pt x="25368" y="7524"/>
                  <a:pt x="26025" y="7138"/>
                  <a:pt x="26682" y="6767"/>
                </a:cubicBezTo>
                <a:lnTo>
                  <a:pt x="26496" y="6439"/>
                </a:lnTo>
                <a:close/>
                <a:moveTo>
                  <a:pt x="76674" y="6582"/>
                </a:moveTo>
                <a:lnTo>
                  <a:pt x="76488" y="6924"/>
                </a:lnTo>
                <a:cubicBezTo>
                  <a:pt x="77145" y="7280"/>
                  <a:pt x="77802" y="7680"/>
                  <a:pt x="78430" y="8066"/>
                </a:cubicBezTo>
                <a:lnTo>
                  <a:pt x="78630" y="7752"/>
                </a:lnTo>
                <a:cubicBezTo>
                  <a:pt x="77988" y="7352"/>
                  <a:pt x="77331" y="6953"/>
                  <a:pt x="76674" y="6582"/>
                </a:cubicBezTo>
                <a:close/>
                <a:moveTo>
                  <a:pt x="22628" y="8822"/>
                </a:moveTo>
                <a:cubicBezTo>
                  <a:pt x="21999" y="9250"/>
                  <a:pt x="21371" y="9694"/>
                  <a:pt x="20772" y="10136"/>
                </a:cubicBezTo>
                <a:lnTo>
                  <a:pt x="21000" y="10450"/>
                </a:lnTo>
                <a:cubicBezTo>
                  <a:pt x="21600" y="9993"/>
                  <a:pt x="22213" y="9551"/>
                  <a:pt x="22841" y="9136"/>
                </a:cubicBezTo>
                <a:lnTo>
                  <a:pt x="22628" y="8822"/>
                </a:lnTo>
                <a:close/>
                <a:moveTo>
                  <a:pt x="80542" y="8994"/>
                </a:moveTo>
                <a:lnTo>
                  <a:pt x="80329" y="9308"/>
                </a:lnTo>
                <a:cubicBezTo>
                  <a:pt x="80942" y="9736"/>
                  <a:pt x="81570" y="10179"/>
                  <a:pt x="82170" y="10636"/>
                </a:cubicBezTo>
                <a:lnTo>
                  <a:pt x="82398" y="10335"/>
                </a:lnTo>
                <a:cubicBezTo>
                  <a:pt x="81785" y="9879"/>
                  <a:pt x="81171" y="9422"/>
                  <a:pt x="80542" y="8994"/>
                </a:cubicBezTo>
                <a:close/>
                <a:moveTo>
                  <a:pt x="18973" y="11535"/>
                </a:moveTo>
                <a:cubicBezTo>
                  <a:pt x="18387" y="12020"/>
                  <a:pt x="17802" y="12505"/>
                  <a:pt x="17245" y="13019"/>
                </a:cubicBezTo>
                <a:lnTo>
                  <a:pt x="17488" y="13305"/>
                </a:lnTo>
                <a:cubicBezTo>
                  <a:pt x="18059" y="12791"/>
                  <a:pt x="18630" y="12305"/>
                  <a:pt x="19215" y="11835"/>
                </a:cubicBezTo>
                <a:lnTo>
                  <a:pt x="18973" y="11535"/>
                </a:lnTo>
                <a:close/>
                <a:moveTo>
                  <a:pt x="84183" y="11749"/>
                </a:moveTo>
                <a:lnTo>
                  <a:pt x="83940" y="12035"/>
                </a:lnTo>
                <a:cubicBezTo>
                  <a:pt x="84526" y="12520"/>
                  <a:pt x="85097" y="13005"/>
                  <a:pt x="85653" y="13519"/>
                </a:cubicBezTo>
                <a:lnTo>
                  <a:pt x="85910" y="13234"/>
                </a:lnTo>
                <a:cubicBezTo>
                  <a:pt x="85354" y="12720"/>
                  <a:pt x="84768" y="12220"/>
                  <a:pt x="84183" y="11749"/>
                </a:cubicBezTo>
                <a:close/>
                <a:moveTo>
                  <a:pt x="15575" y="14561"/>
                </a:moveTo>
                <a:cubicBezTo>
                  <a:pt x="15033" y="15090"/>
                  <a:pt x="14491" y="15646"/>
                  <a:pt x="13977" y="16188"/>
                </a:cubicBezTo>
                <a:lnTo>
                  <a:pt x="14247" y="16445"/>
                </a:lnTo>
                <a:cubicBezTo>
                  <a:pt x="14761" y="15903"/>
                  <a:pt x="15304" y="15360"/>
                  <a:pt x="15832" y="14833"/>
                </a:cubicBezTo>
                <a:lnTo>
                  <a:pt x="15575" y="14561"/>
                </a:lnTo>
                <a:close/>
                <a:moveTo>
                  <a:pt x="87566" y="14789"/>
                </a:moveTo>
                <a:lnTo>
                  <a:pt x="87295" y="15061"/>
                </a:lnTo>
                <a:cubicBezTo>
                  <a:pt x="87838" y="15589"/>
                  <a:pt x="88365" y="16131"/>
                  <a:pt x="88879" y="16689"/>
                </a:cubicBezTo>
                <a:lnTo>
                  <a:pt x="89151" y="16432"/>
                </a:lnTo>
                <a:cubicBezTo>
                  <a:pt x="88637" y="15874"/>
                  <a:pt x="88108" y="15318"/>
                  <a:pt x="87566" y="14789"/>
                </a:cubicBezTo>
                <a:close/>
                <a:moveTo>
                  <a:pt x="12449" y="17888"/>
                </a:moveTo>
                <a:cubicBezTo>
                  <a:pt x="11950" y="18459"/>
                  <a:pt x="11464" y="19058"/>
                  <a:pt x="11007" y="19643"/>
                </a:cubicBezTo>
                <a:lnTo>
                  <a:pt x="11293" y="19886"/>
                </a:lnTo>
                <a:cubicBezTo>
                  <a:pt x="11763" y="19287"/>
                  <a:pt x="12249" y="18701"/>
                  <a:pt x="12734" y="18130"/>
                </a:cubicBezTo>
                <a:lnTo>
                  <a:pt x="12449" y="17888"/>
                </a:lnTo>
                <a:close/>
                <a:moveTo>
                  <a:pt x="90664" y="18130"/>
                </a:moveTo>
                <a:lnTo>
                  <a:pt x="90379" y="18373"/>
                </a:lnTo>
                <a:cubicBezTo>
                  <a:pt x="90864" y="18944"/>
                  <a:pt x="91350" y="19544"/>
                  <a:pt x="91806" y="20128"/>
                </a:cubicBezTo>
                <a:lnTo>
                  <a:pt x="92106" y="19900"/>
                </a:lnTo>
                <a:cubicBezTo>
                  <a:pt x="91635" y="19300"/>
                  <a:pt x="91163" y="18701"/>
                  <a:pt x="90664" y="18130"/>
                </a:cubicBezTo>
                <a:close/>
                <a:moveTo>
                  <a:pt x="9637" y="21470"/>
                </a:moveTo>
                <a:cubicBezTo>
                  <a:pt x="9194" y="22085"/>
                  <a:pt x="8752" y="22713"/>
                  <a:pt x="8337" y="23355"/>
                </a:cubicBezTo>
                <a:lnTo>
                  <a:pt x="8651" y="23554"/>
                </a:lnTo>
                <a:cubicBezTo>
                  <a:pt x="9066" y="22926"/>
                  <a:pt x="9494" y="22298"/>
                  <a:pt x="9936" y="21685"/>
                </a:cubicBezTo>
                <a:lnTo>
                  <a:pt x="9637" y="21470"/>
                </a:lnTo>
                <a:close/>
                <a:moveTo>
                  <a:pt x="93462" y="21727"/>
                </a:moveTo>
                <a:lnTo>
                  <a:pt x="93148" y="21942"/>
                </a:lnTo>
                <a:cubicBezTo>
                  <a:pt x="93590" y="22555"/>
                  <a:pt x="94019" y="23183"/>
                  <a:pt x="94418" y="23811"/>
                </a:cubicBezTo>
                <a:lnTo>
                  <a:pt x="94732" y="23612"/>
                </a:lnTo>
                <a:cubicBezTo>
                  <a:pt x="94333" y="22970"/>
                  <a:pt x="93904" y="22342"/>
                  <a:pt x="93462" y="21727"/>
                </a:cubicBezTo>
                <a:close/>
                <a:moveTo>
                  <a:pt x="7138" y="25282"/>
                </a:moveTo>
                <a:cubicBezTo>
                  <a:pt x="6753" y="25939"/>
                  <a:pt x="6382" y="26609"/>
                  <a:pt x="6025" y="27266"/>
                </a:cubicBezTo>
                <a:lnTo>
                  <a:pt x="6354" y="27452"/>
                </a:lnTo>
                <a:cubicBezTo>
                  <a:pt x="6710" y="26796"/>
                  <a:pt x="7081" y="26124"/>
                  <a:pt x="7467" y="25482"/>
                </a:cubicBezTo>
                <a:lnTo>
                  <a:pt x="7138" y="25282"/>
                </a:lnTo>
                <a:close/>
                <a:moveTo>
                  <a:pt x="95931" y="25553"/>
                </a:moveTo>
                <a:lnTo>
                  <a:pt x="95604" y="25739"/>
                </a:lnTo>
                <a:cubicBezTo>
                  <a:pt x="95975" y="26396"/>
                  <a:pt x="96346" y="27052"/>
                  <a:pt x="96689" y="27723"/>
                </a:cubicBezTo>
                <a:lnTo>
                  <a:pt x="97031" y="27538"/>
                </a:lnTo>
                <a:cubicBezTo>
                  <a:pt x="96674" y="26866"/>
                  <a:pt x="96303" y="26210"/>
                  <a:pt x="95931" y="25553"/>
                </a:cubicBezTo>
                <a:close/>
                <a:moveTo>
                  <a:pt x="4997" y="29308"/>
                </a:moveTo>
                <a:cubicBezTo>
                  <a:pt x="4669" y="29993"/>
                  <a:pt x="4355" y="30692"/>
                  <a:pt x="4055" y="31392"/>
                </a:cubicBezTo>
                <a:lnTo>
                  <a:pt x="4397" y="31535"/>
                </a:lnTo>
                <a:cubicBezTo>
                  <a:pt x="4698" y="30850"/>
                  <a:pt x="5012" y="30150"/>
                  <a:pt x="5326" y="29479"/>
                </a:cubicBezTo>
                <a:lnTo>
                  <a:pt x="4997" y="29308"/>
                </a:lnTo>
                <a:close/>
                <a:moveTo>
                  <a:pt x="98044" y="29579"/>
                </a:moveTo>
                <a:lnTo>
                  <a:pt x="97702" y="29736"/>
                </a:lnTo>
                <a:cubicBezTo>
                  <a:pt x="98016" y="30421"/>
                  <a:pt x="98330" y="31107"/>
                  <a:pt x="98615" y="31806"/>
                </a:cubicBezTo>
                <a:lnTo>
                  <a:pt x="98973" y="31649"/>
                </a:lnTo>
                <a:cubicBezTo>
                  <a:pt x="98672" y="30964"/>
                  <a:pt x="98358" y="30264"/>
                  <a:pt x="98044" y="29579"/>
                </a:cubicBezTo>
                <a:close/>
                <a:moveTo>
                  <a:pt x="3213" y="33519"/>
                </a:moveTo>
                <a:cubicBezTo>
                  <a:pt x="2941" y="34219"/>
                  <a:pt x="2699" y="34946"/>
                  <a:pt x="2456" y="35675"/>
                </a:cubicBezTo>
                <a:lnTo>
                  <a:pt x="2827" y="35789"/>
                </a:lnTo>
                <a:cubicBezTo>
                  <a:pt x="3055" y="35075"/>
                  <a:pt x="3299" y="34347"/>
                  <a:pt x="3569" y="33648"/>
                </a:cubicBezTo>
                <a:lnTo>
                  <a:pt x="3213" y="33519"/>
                </a:lnTo>
                <a:close/>
                <a:moveTo>
                  <a:pt x="99801" y="33776"/>
                </a:moveTo>
                <a:lnTo>
                  <a:pt x="99443" y="33905"/>
                </a:lnTo>
                <a:cubicBezTo>
                  <a:pt x="99700" y="34604"/>
                  <a:pt x="99943" y="35332"/>
                  <a:pt x="100172" y="36046"/>
                </a:cubicBezTo>
                <a:lnTo>
                  <a:pt x="100528" y="35932"/>
                </a:lnTo>
                <a:cubicBezTo>
                  <a:pt x="100300" y="35203"/>
                  <a:pt x="100058" y="34476"/>
                  <a:pt x="99801" y="33776"/>
                </a:cubicBezTo>
                <a:close/>
                <a:moveTo>
                  <a:pt x="1814" y="37858"/>
                </a:moveTo>
                <a:cubicBezTo>
                  <a:pt x="1614" y="38587"/>
                  <a:pt x="1428" y="39329"/>
                  <a:pt x="1257" y="40072"/>
                </a:cubicBezTo>
                <a:lnTo>
                  <a:pt x="1628" y="40142"/>
                </a:lnTo>
                <a:cubicBezTo>
                  <a:pt x="1799" y="39415"/>
                  <a:pt x="1985" y="38673"/>
                  <a:pt x="2170" y="37959"/>
                </a:cubicBezTo>
                <a:lnTo>
                  <a:pt x="1814" y="37858"/>
                </a:lnTo>
                <a:close/>
                <a:moveTo>
                  <a:pt x="101171" y="38115"/>
                </a:moveTo>
                <a:lnTo>
                  <a:pt x="100800" y="38216"/>
                </a:lnTo>
                <a:cubicBezTo>
                  <a:pt x="101000" y="38930"/>
                  <a:pt x="101171" y="39672"/>
                  <a:pt x="101342" y="40414"/>
                </a:cubicBezTo>
                <a:lnTo>
                  <a:pt x="101714" y="40329"/>
                </a:lnTo>
                <a:cubicBezTo>
                  <a:pt x="101542" y="39586"/>
                  <a:pt x="101356" y="38844"/>
                  <a:pt x="101171" y="38115"/>
                </a:cubicBezTo>
                <a:close/>
                <a:moveTo>
                  <a:pt x="815" y="42299"/>
                </a:moveTo>
                <a:cubicBezTo>
                  <a:pt x="672" y="43041"/>
                  <a:pt x="558" y="43797"/>
                  <a:pt x="457" y="44554"/>
                </a:cubicBezTo>
                <a:lnTo>
                  <a:pt x="828" y="44596"/>
                </a:lnTo>
                <a:cubicBezTo>
                  <a:pt x="929" y="43854"/>
                  <a:pt x="1043" y="43098"/>
                  <a:pt x="1186" y="42369"/>
                </a:cubicBezTo>
                <a:lnTo>
                  <a:pt x="815" y="42299"/>
                </a:lnTo>
                <a:close/>
                <a:moveTo>
                  <a:pt x="102142" y="42556"/>
                </a:moveTo>
                <a:lnTo>
                  <a:pt x="101771" y="42626"/>
                </a:lnTo>
                <a:cubicBezTo>
                  <a:pt x="101899" y="43369"/>
                  <a:pt x="102013" y="44126"/>
                  <a:pt x="102113" y="44868"/>
                </a:cubicBezTo>
                <a:lnTo>
                  <a:pt x="102484" y="44811"/>
                </a:lnTo>
                <a:cubicBezTo>
                  <a:pt x="102399" y="44069"/>
                  <a:pt x="102270" y="43312"/>
                  <a:pt x="102142" y="42556"/>
                </a:cubicBezTo>
                <a:close/>
                <a:moveTo>
                  <a:pt x="200" y="46810"/>
                </a:moveTo>
                <a:cubicBezTo>
                  <a:pt x="129" y="47566"/>
                  <a:pt x="86" y="48337"/>
                  <a:pt x="44" y="49094"/>
                </a:cubicBezTo>
                <a:lnTo>
                  <a:pt x="429" y="49107"/>
                </a:lnTo>
                <a:cubicBezTo>
                  <a:pt x="457" y="48351"/>
                  <a:pt x="514" y="47594"/>
                  <a:pt x="571" y="46852"/>
                </a:cubicBezTo>
                <a:lnTo>
                  <a:pt x="200" y="46810"/>
                </a:lnTo>
                <a:close/>
                <a:moveTo>
                  <a:pt x="102727" y="47080"/>
                </a:moveTo>
                <a:lnTo>
                  <a:pt x="102355" y="47109"/>
                </a:lnTo>
                <a:cubicBezTo>
                  <a:pt x="102412" y="47851"/>
                  <a:pt x="102456" y="48622"/>
                  <a:pt x="102498" y="49364"/>
                </a:cubicBezTo>
                <a:lnTo>
                  <a:pt x="102869" y="49351"/>
                </a:lnTo>
                <a:cubicBezTo>
                  <a:pt x="102841" y="48593"/>
                  <a:pt x="102798" y="47837"/>
                  <a:pt x="102727" y="47080"/>
                </a:cubicBezTo>
                <a:close/>
                <a:moveTo>
                  <a:pt x="0" y="51363"/>
                </a:moveTo>
                <a:lnTo>
                  <a:pt x="0" y="51449"/>
                </a:lnTo>
                <a:cubicBezTo>
                  <a:pt x="0" y="52177"/>
                  <a:pt x="15" y="52919"/>
                  <a:pt x="44" y="53647"/>
                </a:cubicBezTo>
                <a:lnTo>
                  <a:pt x="415" y="53633"/>
                </a:lnTo>
                <a:cubicBezTo>
                  <a:pt x="386" y="52905"/>
                  <a:pt x="372" y="52177"/>
                  <a:pt x="372" y="51449"/>
                </a:cubicBezTo>
                <a:lnTo>
                  <a:pt x="372" y="51363"/>
                </a:lnTo>
                <a:close/>
                <a:moveTo>
                  <a:pt x="102527" y="51449"/>
                </a:moveTo>
                <a:cubicBezTo>
                  <a:pt x="102527" y="52206"/>
                  <a:pt x="102513" y="52962"/>
                  <a:pt x="102484" y="53719"/>
                </a:cubicBezTo>
                <a:lnTo>
                  <a:pt x="102869" y="53733"/>
                </a:lnTo>
                <a:cubicBezTo>
                  <a:pt x="102898" y="52977"/>
                  <a:pt x="102913" y="52206"/>
                  <a:pt x="102913" y="51449"/>
                </a:cubicBezTo>
                <a:close/>
                <a:moveTo>
                  <a:pt x="558" y="55889"/>
                </a:moveTo>
                <a:lnTo>
                  <a:pt x="187" y="55917"/>
                </a:lnTo>
                <a:cubicBezTo>
                  <a:pt x="257" y="56673"/>
                  <a:pt x="329" y="57431"/>
                  <a:pt x="429" y="58187"/>
                </a:cubicBezTo>
                <a:lnTo>
                  <a:pt x="800" y="58129"/>
                </a:lnTo>
                <a:cubicBezTo>
                  <a:pt x="714" y="57387"/>
                  <a:pt x="629" y="56631"/>
                  <a:pt x="558" y="55889"/>
                </a:cubicBezTo>
                <a:close/>
                <a:moveTo>
                  <a:pt x="102342" y="55974"/>
                </a:moveTo>
                <a:cubicBezTo>
                  <a:pt x="102270" y="56717"/>
                  <a:pt x="102184" y="57473"/>
                  <a:pt x="102085" y="58215"/>
                </a:cubicBezTo>
                <a:lnTo>
                  <a:pt x="102470" y="58272"/>
                </a:lnTo>
                <a:cubicBezTo>
                  <a:pt x="102570" y="57516"/>
                  <a:pt x="102641" y="56759"/>
                  <a:pt x="102713" y="56003"/>
                </a:cubicBezTo>
                <a:lnTo>
                  <a:pt x="102342" y="55974"/>
                </a:lnTo>
                <a:close/>
                <a:moveTo>
                  <a:pt x="1142" y="60371"/>
                </a:moveTo>
                <a:lnTo>
                  <a:pt x="771" y="60428"/>
                </a:lnTo>
                <a:cubicBezTo>
                  <a:pt x="914" y="61171"/>
                  <a:pt x="1057" y="61927"/>
                  <a:pt x="1214" y="62669"/>
                </a:cubicBezTo>
                <a:lnTo>
                  <a:pt x="1586" y="62583"/>
                </a:lnTo>
                <a:cubicBezTo>
                  <a:pt x="1428" y="61856"/>
                  <a:pt x="1285" y="61099"/>
                  <a:pt x="1142" y="60371"/>
                </a:cubicBezTo>
                <a:close/>
                <a:moveTo>
                  <a:pt x="101742" y="60457"/>
                </a:moveTo>
                <a:cubicBezTo>
                  <a:pt x="101613" y="61184"/>
                  <a:pt x="101457" y="61942"/>
                  <a:pt x="101299" y="62669"/>
                </a:cubicBezTo>
                <a:lnTo>
                  <a:pt x="101670" y="62755"/>
                </a:lnTo>
                <a:cubicBezTo>
                  <a:pt x="101828" y="62012"/>
                  <a:pt x="101984" y="61256"/>
                  <a:pt x="102113" y="60514"/>
                </a:cubicBezTo>
                <a:lnTo>
                  <a:pt x="101742" y="60457"/>
                </a:lnTo>
                <a:close/>
                <a:moveTo>
                  <a:pt x="2128" y="64782"/>
                </a:moveTo>
                <a:lnTo>
                  <a:pt x="1771" y="64882"/>
                </a:lnTo>
                <a:cubicBezTo>
                  <a:pt x="1957" y="65610"/>
                  <a:pt x="2170" y="66338"/>
                  <a:pt x="2414" y="67066"/>
                </a:cubicBezTo>
                <a:lnTo>
                  <a:pt x="2770" y="66952"/>
                </a:lnTo>
                <a:cubicBezTo>
                  <a:pt x="2541" y="66238"/>
                  <a:pt x="2328" y="65510"/>
                  <a:pt x="2128" y="64782"/>
                </a:cubicBezTo>
                <a:close/>
                <a:moveTo>
                  <a:pt x="100757" y="64867"/>
                </a:moveTo>
                <a:cubicBezTo>
                  <a:pt x="100557" y="65596"/>
                  <a:pt x="100343" y="66324"/>
                  <a:pt x="100115" y="67037"/>
                </a:cubicBezTo>
                <a:lnTo>
                  <a:pt x="100471" y="67151"/>
                </a:lnTo>
                <a:cubicBezTo>
                  <a:pt x="100699" y="66424"/>
                  <a:pt x="100928" y="65695"/>
                  <a:pt x="101114" y="64968"/>
                </a:cubicBezTo>
                <a:lnTo>
                  <a:pt x="100757" y="64867"/>
                </a:lnTo>
                <a:close/>
                <a:moveTo>
                  <a:pt x="3498" y="69093"/>
                </a:moveTo>
                <a:lnTo>
                  <a:pt x="3141" y="69222"/>
                </a:lnTo>
                <a:cubicBezTo>
                  <a:pt x="3398" y="69921"/>
                  <a:pt x="3683" y="70635"/>
                  <a:pt x="3984" y="71335"/>
                </a:cubicBezTo>
                <a:lnTo>
                  <a:pt x="4326" y="71192"/>
                </a:lnTo>
                <a:cubicBezTo>
                  <a:pt x="4041" y="70492"/>
                  <a:pt x="3755" y="69793"/>
                  <a:pt x="3498" y="69093"/>
                </a:cubicBezTo>
                <a:close/>
                <a:moveTo>
                  <a:pt x="99372" y="69179"/>
                </a:moveTo>
                <a:cubicBezTo>
                  <a:pt x="99115" y="69879"/>
                  <a:pt x="98830" y="70592"/>
                  <a:pt x="98544" y="71291"/>
                </a:cubicBezTo>
                <a:lnTo>
                  <a:pt x="98887" y="71434"/>
                </a:lnTo>
                <a:cubicBezTo>
                  <a:pt x="99186" y="70735"/>
                  <a:pt x="99472" y="70021"/>
                  <a:pt x="99729" y="69308"/>
                </a:cubicBezTo>
                <a:lnTo>
                  <a:pt x="99372" y="69179"/>
                </a:lnTo>
                <a:close/>
                <a:moveTo>
                  <a:pt x="5240" y="73248"/>
                </a:moveTo>
                <a:lnTo>
                  <a:pt x="4897" y="73404"/>
                </a:lnTo>
                <a:cubicBezTo>
                  <a:pt x="5225" y="74089"/>
                  <a:pt x="5568" y="74775"/>
                  <a:pt x="5925" y="75446"/>
                </a:cubicBezTo>
                <a:lnTo>
                  <a:pt x="6253" y="75275"/>
                </a:lnTo>
                <a:cubicBezTo>
                  <a:pt x="5910" y="74603"/>
                  <a:pt x="5568" y="73933"/>
                  <a:pt x="5240" y="73248"/>
                </a:cubicBezTo>
                <a:close/>
                <a:moveTo>
                  <a:pt x="97616" y="73347"/>
                </a:moveTo>
                <a:cubicBezTo>
                  <a:pt x="97288" y="74032"/>
                  <a:pt x="96946" y="74717"/>
                  <a:pt x="96603" y="75374"/>
                </a:cubicBezTo>
                <a:lnTo>
                  <a:pt x="96931" y="75560"/>
                </a:lnTo>
                <a:cubicBezTo>
                  <a:pt x="97288" y="74889"/>
                  <a:pt x="97631" y="74204"/>
                  <a:pt x="97959" y="73518"/>
                </a:cubicBezTo>
                <a:lnTo>
                  <a:pt x="97616" y="73347"/>
                </a:lnTo>
                <a:close/>
                <a:moveTo>
                  <a:pt x="7353" y="77245"/>
                </a:moveTo>
                <a:lnTo>
                  <a:pt x="7024" y="77430"/>
                </a:lnTo>
                <a:cubicBezTo>
                  <a:pt x="7410" y="78086"/>
                  <a:pt x="7810" y="78729"/>
                  <a:pt x="8223" y="79371"/>
                </a:cubicBezTo>
                <a:lnTo>
                  <a:pt x="8537" y="79158"/>
                </a:lnTo>
                <a:cubicBezTo>
                  <a:pt x="8124" y="78530"/>
                  <a:pt x="7724" y="77887"/>
                  <a:pt x="7353" y="77245"/>
                </a:cubicBezTo>
                <a:close/>
                <a:moveTo>
                  <a:pt x="95489" y="77359"/>
                </a:moveTo>
                <a:cubicBezTo>
                  <a:pt x="95103" y="78001"/>
                  <a:pt x="94704" y="78644"/>
                  <a:pt x="94304" y="79272"/>
                </a:cubicBezTo>
                <a:lnTo>
                  <a:pt x="94618" y="79485"/>
                </a:lnTo>
                <a:cubicBezTo>
                  <a:pt x="95033" y="78844"/>
                  <a:pt x="95432" y="78201"/>
                  <a:pt x="95817" y="77544"/>
                </a:cubicBezTo>
                <a:lnTo>
                  <a:pt x="95489" y="77359"/>
                </a:lnTo>
                <a:close/>
                <a:moveTo>
                  <a:pt x="9808" y="81027"/>
                </a:moveTo>
                <a:lnTo>
                  <a:pt x="9494" y="81256"/>
                </a:lnTo>
                <a:cubicBezTo>
                  <a:pt x="9936" y="81870"/>
                  <a:pt x="10393" y="82483"/>
                  <a:pt x="10865" y="83083"/>
                </a:cubicBezTo>
                <a:lnTo>
                  <a:pt x="11150" y="82841"/>
                </a:lnTo>
                <a:cubicBezTo>
                  <a:pt x="10693" y="82255"/>
                  <a:pt x="10236" y="81642"/>
                  <a:pt x="9808" y="81027"/>
                </a:cubicBezTo>
                <a:close/>
                <a:moveTo>
                  <a:pt x="93019" y="81141"/>
                </a:moveTo>
                <a:cubicBezTo>
                  <a:pt x="92591" y="81756"/>
                  <a:pt x="92134" y="82369"/>
                  <a:pt x="91664" y="82955"/>
                </a:cubicBezTo>
                <a:lnTo>
                  <a:pt x="91963" y="83197"/>
                </a:lnTo>
                <a:cubicBezTo>
                  <a:pt x="92435" y="82597"/>
                  <a:pt x="92891" y="81984"/>
                  <a:pt x="93333" y="81370"/>
                </a:cubicBezTo>
                <a:lnTo>
                  <a:pt x="93019" y="81141"/>
                </a:lnTo>
                <a:close/>
                <a:moveTo>
                  <a:pt x="12591" y="84596"/>
                </a:moveTo>
                <a:lnTo>
                  <a:pt x="12292" y="84839"/>
                </a:lnTo>
                <a:cubicBezTo>
                  <a:pt x="12791" y="85410"/>
                  <a:pt x="13291" y="85995"/>
                  <a:pt x="13819" y="86537"/>
                </a:cubicBezTo>
                <a:lnTo>
                  <a:pt x="14091" y="86281"/>
                </a:lnTo>
                <a:cubicBezTo>
                  <a:pt x="13577" y="85738"/>
                  <a:pt x="13077" y="85167"/>
                  <a:pt x="12591" y="84596"/>
                </a:cubicBezTo>
                <a:close/>
                <a:moveTo>
                  <a:pt x="90221" y="84710"/>
                </a:moveTo>
                <a:cubicBezTo>
                  <a:pt x="89736" y="85281"/>
                  <a:pt x="89237" y="85839"/>
                  <a:pt x="88723" y="86395"/>
                </a:cubicBezTo>
                <a:lnTo>
                  <a:pt x="88994" y="86652"/>
                </a:lnTo>
                <a:cubicBezTo>
                  <a:pt x="89507" y="86096"/>
                  <a:pt x="90021" y="85524"/>
                  <a:pt x="90522" y="84953"/>
                </a:cubicBezTo>
                <a:lnTo>
                  <a:pt x="90221" y="84710"/>
                </a:lnTo>
                <a:close/>
                <a:moveTo>
                  <a:pt x="15675" y="87908"/>
                </a:moveTo>
                <a:lnTo>
                  <a:pt x="15404" y="88180"/>
                </a:lnTo>
                <a:cubicBezTo>
                  <a:pt x="15947" y="88707"/>
                  <a:pt x="16503" y="89221"/>
                  <a:pt x="17060" y="89735"/>
                </a:cubicBezTo>
                <a:lnTo>
                  <a:pt x="17317" y="89450"/>
                </a:lnTo>
                <a:cubicBezTo>
                  <a:pt x="16760" y="88951"/>
                  <a:pt x="16204" y="88422"/>
                  <a:pt x="15675" y="87908"/>
                </a:cubicBezTo>
                <a:close/>
                <a:moveTo>
                  <a:pt x="87138" y="88008"/>
                </a:moveTo>
                <a:cubicBezTo>
                  <a:pt x="86595" y="88536"/>
                  <a:pt x="86039" y="89050"/>
                  <a:pt x="85482" y="89550"/>
                </a:cubicBezTo>
                <a:lnTo>
                  <a:pt x="85739" y="89836"/>
                </a:lnTo>
                <a:cubicBezTo>
                  <a:pt x="86296" y="89335"/>
                  <a:pt x="86852" y="88808"/>
                  <a:pt x="87395" y="88279"/>
                </a:cubicBezTo>
                <a:lnTo>
                  <a:pt x="87138" y="88008"/>
                </a:lnTo>
                <a:close/>
                <a:moveTo>
                  <a:pt x="19030" y="90921"/>
                </a:moveTo>
                <a:lnTo>
                  <a:pt x="18787" y="91220"/>
                </a:lnTo>
                <a:cubicBezTo>
                  <a:pt x="19373" y="91705"/>
                  <a:pt x="19986" y="92177"/>
                  <a:pt x="20586" y="92634"/>
                </a:cubicBezTo>
                <a:lnTo>
                  <a:pt x="20814" y="92320"/>
                </a:lnTo>
                <a:cubicBezTo>
                  <a:pt x="20214" y="91876"/>
                  <a:pt x="19615" y="91406"/>
                  <a:pt x="19030" y="90921"/>
                </a:cubicBezTo>
                <a:close/>
                <a:moveTo>
                  <a:pt x="83769" y="91020"/>
                </a:moveTo>
                <a:cubicBezTo>
                  <a:pt x="83184" y="91492"/>
                  <a:pt x="82584" y="91962"/>
                  <a:pt x="81985" y="92405"/>
                </a:cubicBezTo>
                <a:lnTo>
                  <a:pt x="82213" y="92719"/>
                </a:lnTo>
                <a:cubicBezTo>
                  <a:pt x="82813" y="92262"/>
                  <a:pt x="83412" y="91791"/>
                  <a:pt x="83997" y="91305"/>
                </a:cubicBezTo>
                <a:lnTo>
                  <a:pt x="83769" y="91020"/>
                </a:lnTo>
                <a:close/>
                <a:moveTo>
                  <a:pt x="22656" y="93647"/>
                </a:moveTo>
                <a:lnTo>
                  <a:pt x="22441" y="93961"/>
                </a:lnTo>
                <a:cubicBezTo>
                  <a:pt x="23056" y="94389"/>
                  <a:pt x="23698" y="94803"/>
                  <a:pt x="24354" y="95203"/>
                </a:cubicBezTo>
                <a:lnTo>
                  <a:pt x="24554" y="94874"/>
                </a:lnTo>
                <a:cubicBezTo>
                  <a:pt x="23912" y="94489"/>
                  <a:pt x="23269" y="94061"/>
                  <a:pt x="22656" y="93647"/>
                </a:cubicBezTo>
                <a:close/>
                <a:moveTo>
                  <a:pt x="80143" y="93719"/>
                </a:moveTo>
                <a:cubicBezTo>
                  <a:pt x="79529" y="94147"/>
                  <a:pt x="78887" y="94560"/>
                  <a:pt x="78245" y="94946"/>
                </a:cubicBezTo>
                <a:lnTo>
                  <a:pt x="78445" y="95274"/>
                </a:lnTo>
                <a:cubicBezTo>
                  <a:pt x="79086" y="94874"/>
                  <a:pt x="79729" y="94461"/>
                  <a:pt x="80357" y="94033"/>
                </a:cubicBezTo>
                <a:lnTo>
                  <a:pt x="80143" y="93719"/>
                </a:lnTo>
                <a:close/>
                <a:moveTo>
                  <a:pt x="26496" y="96031"/>
                </a:moveTo>
                <a:lnTo>
                  <a:pt x="26311" y="96359"/>
                </a:lnTo>
                <a:cubicBezTo>
                  <a:pt x="26967" y="96730"/>
                  <a:pt x="27653" y="97088"/>
                  <a:pt x="28323" y="97430"/>
                </a:cubicBezTo>
                <a:lnTo>
                  <a:pt x="28494" y="97101"/>
                </a:lnTo>
                <a:cubicBezTo>
                  <a:pt x="27824" y="96759"/>
                  <a:pt x="27152" y="96402"/>
                  <a:pt x="26496" y="96031"/>
                </a:cubicBezTo>
                <a:close/>
                <a:moveTo>
                  <a:pt x="76303" y="96088"/>
                </a:moveTo>
                <a:cubicBezTo>
                  <a:pt x="75647" y="96459"/>
                  <a:pt x="74975" y="96816"/>
                  <a:pt x="74305" y="97145"/>
                </a:cubicBezTo>
                <a:lnTo>
                  <a:pt x="74476" y="97487"/>
                </a:lnTo>
                <a:cubicBezTo>
                  <a:pt x="75146" y="97145"/>
                  <a:pt x="75832" y="96787"/>
                  <a:pt x="76488" y="96431"/>
                </a:cubicBezTo>
                <a:lnTo>
                  <a:pt x="76303" y="96088"/>
                </a:lnTo>
                <a:close/>
                <a:moveTo>
                  <a:pt x="30536" y="98072"/>
                </a:moveTo>
                <a:lnTo>
                  <a:pt x="30393" y="98415"/>
                </a:lnTo>
                <a:cubicBezTo>
                  <a:pt x="31079" y="98729"/>
                  <a:pt x="31778" y="99029"/>
                  <a:pt x="32491" y="99300"/>
                </a:cubicBezTo>
                <a:lnTo>
                  <a:pt x="32634" y="98957"/>
                </a:lnTo>
                <a:cubicBezTo>
                  <a:pt x="31935" y="98672"/>
                  <a:pt x="31221" y="98372"/>
                  <a:pt x="30536" y="98072"/>
                </a:cubicBezTo>
                <a:close/>
                <a:moveTo>
                  <a:pt x="72263" y="98115"/>
                </a:moveTo>
                <a:cubicBezTo>
                  <a:pt x="71577" y="98415"/>
                  <a:pt x="70879" y="98715"/>
                  <a:pt x="70179" y="98986"/>
                </a:cubicBezTo>
                <a:lnTo>
                  <a:pt x="70321" y="99343"/>
                </a:lnTo>
                <a:cubicBezTo>
                  <a:pt x="71021" y="99058"/>
                  <a:pt x="71735" y="98772"/>
                  <a:pt x="72420" y="98458"/>
                </a:cubicBezTo>
                <a:lnTo>
                  <a:pt x="72263" y="98115"/>
                </a:lnTo>
                <a:close/>
                <a:moveTo>
                  <a:pt x="34762" y="99743"/>
                </a:moveTo>
                <a:lnTo>
                  <a:pt x="34633" y="100099"/>
                </a:lnTo>
                <a:cubicBezTo>
                  <a:pt x="35346" y="100342"/>
                  <a:pt x="36075" y="100584"/>
                  <a:pt x="36802" y="100799"/>
                </a:cubicBezTo>
                <a:lnTo>
                  <a:pt x="36903" y="100428"/>
                </a:lnTo>
                <a:cubicBezTo>
                  <a:pt x="36189" y="100213"/>
                  <a:pt x="35461" y="99985"/>
                  <a:pt x="34762" y="99743"/>
                </a:cubicBezTo>
                <a:close/>
                <a:moveTo>
                  <a:pt x="68066" y="99771"/>
                </a:moveTo>
                <a:cubicBezTo>
                  <a:pt x="67352" y="100013"/>
                  <a:pt x="66624" y="100242"/>
                  <a:pt x="65911" y="100457"/>
                </a:cubicBezTo>
                <a:lnTo>
                  <a:pt x="66010" y="100828"/>
                </a:lnTo>
                <a:cubicBezTo>
                  <a:pt x="66739" y="100613"/>
                  <a:pt x="67466" y="100371"/>
                  <a:pt x="68180" y="100128"/>
                </a:cubicBezTo>
                <a:lnTo>
                  <a:pt x="68066" y="99771"/>
                </a:lnTo>
                <a:close/>
                <a:moveTo>
                  <a:pt x="39087" y="101028"/>
                </a:moveTo>
                <a:lnTo>
                  <a:pt x="39001" y="101399"/>
                </a:lnTo>
                <a:cubicBezTo>
                  <a:pt x="39730" y="101570"/>
                  <a:pt x="40486" y="101741"/>
                  <a:pt x="41228" y="101898"/>
                </a:cubicBezTo>
                <a:lnTo>
                  <a:pt x="41300" y="101527"/>
                </a:lnTo>
                <a:cubicBezTo>
                  <a:pt x="40558" y="101370"/>
                  <a:pt x="39815" y="101213"/>
                  <a:pt x="39087" y="101028"/>
                </a:cubicBezTo>
                <a:close/>
                <a:moveTo>
                  <a:pt x="63726" y="101056"/>
                </a:moveTo>
                <a:cubicBezTo>
                  <a:pt x="62999" y="101227"/>
                  <a:pt x="62256" y="101399"/>
                  <a:pt x="61514" y="101541"/>
                </a:cubicBezTo>
                <a:lnTo>
                  <a:pt x="61600" y="101913"/>
                </a:lnTo>
                <a:cubicBezTo>
                  <a:pt x="62342" y="101770"/>
                  <a:pt x="63084" y="101599"/>
                  <a:pt x="63812" y="101412"/>
                </a:cubicBezTo>
                <a:lnTo>
                  <a:pt x="63726" y="101056"/>
                </a:lnTo>
                <a:close/>
                <a:moveTo>
                  <a:pt x="43527" y="101926"/>
                </a:moveTo>
                <a:lnTo>
                  <a:pt x="43470" y="102298"/>
                </a:lnTo>
                <a:cubicBezTo>
                  <a:pt x="44212" y="102412"/>
                  <a:pt x="44968" y="102512"/>
                  <a:pt x="45725" y="102598"/>
                </a:cubicBezTo>
                <a:lnTo>
                  <a:pt x="45767" y="102227"/>
                </a:lnTo>
                <a:cubicBezTo>
                  <a:pt x="45025" y="102141"/>
                  <a:pt x="44269" y="102041"/>
                  <a:pt x="43527" y="101926"/>
                </a:cubicBezTo>
                <a:close/>
                <a:moveTo>
                  <a:pt x="59287" y="101941"/>
                </a:moveTo>
                <a:cubicBezTo>
                  <a:pt x="58545" y="102055"/>
                  <a:pt x="57802" y="102155"/>
                  <a:pt x="57045" y="102227"/>
                </a:cubicBezTo>
                <a:lnTo>
                  <a:pt x="57088" y="102612"/>
                </a:lnTo>
                <a:cubicBezTo>
                  <a:pt x="57845" y="102526"/>
                  <a:pt x="58602" y="102427"/>
                  <a:pt x="59344" y="102312"/>
                </a:cubicBezTo>
                <a:lnTo>
                  <a:pt x="59287" y="101941"/>
                </a:lnTo>
                <a:close/>
                <a:moveTo>
                  <a:pt x="48023" y="102427"/>
                </a:moveTo>
                <a:lnTo>
                  <a:pt x="47994" y="102798"/>
                </a:lnTo>
                <a:cubicBezTo>
                  <a:pt x="48752" y="102840"/>
                  <a:pt x="49508" y="102883"/>
                  <a:pt x="50265" y="102897"/>
                </a:cubicBezTo>
                <a:lnTo>
                  <a:pt x="50279" y="102526"/>
                </a:lnTo>
                <a:cubicBezTo>
                  <a:pt x="49522" y="102497"/>
                  <a:pt x="48765" y="102469"/>
                  <a:pt x="48023" y="102427"/>
                </a:cubicBezTo>
                <a:close/>
                <a:moveTo>
                  <a:pt x="54804" y="102427"/>
                </a:moveTo>
                <a:cubicBezTo>
                  <a:pt x="54047" y="102469"/>
                  <a:pt x="53291" y="102512"/>
                  <a:pt x="52534" y="102526"/>
                </a:cubicBezTo>
                <a:lnTo>
                  <a:pt x="52549" y="102897"/>
                </a:lnTo>
                <a:cubicBezTo>
                  <a:pt x="53305" y="102883"/>
                  <a:pt x="54062" y="102855"/>
                  <a:pt x="54818" y="102798"/>
                </a:cubicBezTo>
                <a:lnTo>
                  <a:pt x="54804" y="10242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5" name="Google Shape;545;p46"/>
          <p:cNvGrpSpPr/>
          <p:nvPr/>
        </p:nvGrpSpPr>
        <p:grpSpPr>
          <a:xfrm>
            <a:off x="619973" y="880163"/>
            <a:ext cx="3317341" cy="3200978"/>
            <a:chOff x="5441346" y="1138117"/>
            <a:chExt cx="3009472" cy="2903908"/>
          </a:xfrm>
        </p:grpSpPr>
        <p:sp>
          <p:nvSpPr>
            <p:cNvPr id="546" name="Google Shape;546;p46"/>
            <p:cNvSpPr/>
            <p:nvPr/>
          </p:nvSpPr>
          <p:spPr>
            <a:xfrm>
              <a:off x="5926961" y="1155252"/>
              <a:ext cx="425115" cy="278908"/>
            </a:xfrm>
            <a:custGeom>
              <a:rect b="b" l="l" r="r" t="t"/>
              <a:pathLst>
                <a:path extrusionOk="0" h="9994" w="15233">
                  <a:moveTo>
                    <a:pt x="15161" y="1"/>
                  </a:moveTo>
                  <a:cubicBezTo>
                    <a:pt x="9580" y="2413"/>
                    <a:pt x="4483" y="5725"/>
                    <a:pt x="1" y="9851"/>
                  </a:cubicBezTo>
                  <a:lnTo>
                    <a:pt x="130" y="9994"/>
                  </a:lnTo>
                  <a:cubicBezTo>
                    <a:pt x="4597" y="5882"/>
                    <a:pt x="9679" y="2570"/>
                    <a:pt x="15233" y="172"/>
                  </a:cubicBezTo>
                  <a:lnTo>
                    <a:pt x="15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6"/>
            <p:cNvSpPr/>
            <p:nvPr/>
          </p:nvSpPr>
          <p:spPr>
            <a:xfrm>
              <a:off x="5441346" y="1626162"/>
              <a:ext cx="332657" cy="1849737"/>
            </a:xfrm>
            <a:custGeom>
              <a:rect b="b" l="l" r="r" t="t"/>
              <a:pathLst>
                <a:path extrusionOk="0" h="66281" w="11920">
                  <a:moveTo>
                    <a:pt x="11006" y="0"/>
                  </a:moveTo>
                  <a:cubicBezTo>
                    <a:pt x="3811" y="9451"/>
                    <a:pt x="0" y="20742"/>
                    <a:pt x="0" y="32648"/>
                  </a:cubicBezTo>
                  <a:cubicBezTo>
                    <a:pt x="0" y="38872"/>
                    <a:pt x="1057" y="44968"/>
                    <a:pt x="3126" y="50777"/>
                  </a:cubicBezTo>
                  <a:cubicBezTo>
                    <a:pt x="5125" y="56388"/>
                    <a:pt x="8037" y="61598"/>
                    <a:pt x="11763" y="66280"/>
                  </a:cubicBezTo>
                  <a:lnTo>
                    <a:pt x="11920" y="66166"/>
                  </a:lnTo>
                  <a:cubicBezTo>
                    <a:pt x="8194" y="61499"/>
                    <a:pt x="5296" y="56302"/>
                    <a:pt x="3297" y="50707"/>
                  </a:cubicBezTo>
                  <a:cubicBezTo>
                    <a:pt x="1242" y="44924"/>
                    <a:pt x="185" y="38858"/>
                    <a:pt x="185" y="32648"/>
                  </a:cubicBezTo>
                  <a:cubicBezTo>
                    <a:pt x="185" y="20785"/>
                    <a:pt x="3983" y="9536"/>
                    <a:pt x="11164" y="115"/>
                  </a:cubicBezTo>
                  <a:lnTo>
                    <a:pt x="11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6"/>
            <p:cNvSpPr/>
            <p:nvPr/>
          </p:nvSpPr>
          <p:spPr>
            <a:xfrm>
              <a:off x="7675886" y="3638037"/>
              <a:ext cx="292080" cy="214358"/>
            </a:xfrm>
            <a:custGeom>
              <a:rect b="b" l="l" r="r" t="t"/>
              <a:pathLst>
                <a:path extrusionOk="0" h="7681" w="10466">
                  <a:moveTo>
                    <a:pt x="10336" y="0"/>
                  </a:moveTo>
                  <a:cubicBezTo>
                    <a:pt x="7210" y="2912"/>
                    <a:pt x="3727" y="5438"/>
                    <a:pt x="1" y="7509"/>
                  </a:cubicBezTo>
                  <a:lnTo>
                    <a:pt x="101" y="7680"/>
                  </a:lnTo>
                  <a:cubicBezTo>
                    <a:pt x="3827" y="5596"/>
                    <a:pt x="7325" y="3055"/>
                    <a:pt x="10465" y="143"/>
                  </a:cubicBezTo>
                  <a:lnTo>
                    <a:pt x="10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6"/>
            <p:cNvSpPr/>
            <p:nvPr/>
          </p:nvSpPr>
          <p:spPr>
            <a:xfrm>
              <a:off x="8189436" y="2227316"/>
              <a:ext cx="261382" cy="1151380"/>
            </a:xfrm>
            <a:custGeom>
              <a:rect b="b" l="l" r="r" t="t"/>
              <a:pathLst>
                <a:path extrusionOk="0" h="41257" w="9366">
                  <a:moveTo>
                    <a:pt x="8223" y="0"/>
                  </a:moveTo>
                  <a:lnTo>
                    <a:pt x="8037" y="44"/>
                  </a:lnTo>
                  <a:cubicBezTo>
                    <a:pt x="8794" y="3655"/>
                    <a:pt x="9179" y="7381"/>
                    <a:pt x="9179" y="11107"/>
                  </a:cubicBezTo>
                  <a:cubicBezTo>
                    <a:pt x="9179" y="21885"/>
                    <a:pt x="6010" y="32263"/>
                    <a:pt x="0" y="41157"/>
                  </a:cubicBezTo>
                  <a:lnTo>
                    <a:pt x="157" y="41256"/>
                  </a:lnTo>
                  <a:cubicBezTo>
                    <a:pt x="6181" y="32335"/>
                    <a:pt x="9365" y="21914"/>
                    <a:pt x="9365" y="11107"/>
                  </a:cubicBezTo>
                  <a:cubicBezTo>
                    <a:pt x="9365" y="7366"/>
                    <a:pt x="8979" y="3626"/>
                    <a:pt x="8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6"/>
            <p:cNvSpPr/>
            <p:nvPr/>
          </p:nvSpPr>
          <p:spPr>
            <a:xfrm>
              <a:off x="7875507" y="1356437"/>
              <a:ext cx="435441" cy="548215"/>
            </a:xfrm>
            <a:custGeom>
              <a:rect b="b" l="l" r="r" t="t"/>
              <a:pathLst>
                <a:path extrusionOk="0" h="19644" w="15603">
                  <a:moveTo>
                    <a:pt x="115" y="0"/>
                  </a:moveTo>
                  <a:lnTo>
                    <a:pt x="0" y="143"/>
                  </a:lnTo>
                  <a:cubicBezTo>
                    <a:pt x="6567" y="5339"/>
                    <a:pt x="11906" y="12092"/>
                    <a:pt x="15432" y="19643"/>
                  </a:cubicBezTo>
                  <a:lnTo>
                    <a:pt x="15603" y="19572"/>
                  </a:lnTo>
                  <a:cubicBezTo>
                    <a:pt x="12063" y="11978"/>
                    <a:pt x="6710" y="5211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6"/>
            <p:cNvSpPr/>
            <p:nvPr/>
          </p:nvSpPr>
          <p:spPr>
            <a:xfrm>
              <a:off x="7498618" y="1138117"/>
              <a:ext cx="271735" cy="144254"/>
            </a:xfrm>
            <a:custGeom>
              <a:rect b="b" l="l" r="r" t="t"/>
              <a:pathLst>
                <a:path extrusionOk="0" h="5169" w="9737">
                  <a:moveTo>
                    <a:pt x="72" y="0"/>
                  </a:moveTo>
                  <a:lnTo>
                    <a:pt x="1" y="172"/>
                  </a:lnTo>
                  <a:cubicBezTo>
                    <a:pt x="3355" y="1500"/>
                    <a:pt x="6596" y="3184"/>
                    <a:pt x="9622" y="5168"/>
                  </a:cubicBezTo>
                  <a:lnTo>
                    <a:pt x="9737" y="5012"/>
                  </a:lnTo>
                  <a:cubicBezTo>
                    <a:pt x="6682" y="3027"/>
                    <a:pt x="3441" y="132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6"/>
            <p:cNvSpPr/>
            <p:nvPr/>
          </p:nvSpPr>
          <p:spPr>
            <a:xfrm>
              <a:off x="5945297" y="3657153"/>
              <a:ext cx="1329067" cy="384872"/>
            </a:xfrm>
            <a:custGeom>
              <a:rect b="b" l="l" r="r" t="t"/>
              <a:pathLst>
                <a:path extrusionOk="0" h="13791" w="47624">
                  <a:moveTo>
                    <a:pt x="129" y="0"/>
                  </a:moveTo>
                  <a:lnTo>
                    <a:pt x="0" y="143"/>
                  </a:lnTo>
                  <a:cubicBezTo>
                    <a:pt x="9879" y="8950"/>
                    <a:pt x="22612" y="13790"/>
                    <a:pt x="35860" y="13790"/>
                  </a:cubicBezTo>
                  <a:cubicBezTo>
                    <a:pt x="39829" y="13790"/>
                    <a:pt x="43797" y="13362"/>
                    <a:pt x="47623" y="12506"/>
                  </a:cubicBezTo>
                  <a:lnTo>
                    <a:pt x="47595" y="12319"/>
                  </a:lnTo>
                  <a:cubicBezTo>
                    <a:pt x="43769" y="13176"/>
                    <a:pt x="39815" y="13604"/>
                    <a:pt x="35860" y="13604"/>
                  </a:cubicBezTo>
                  <a:cubicBezTo>
                    <a:pt x="22670" y="13604"/>
                    <a:pt x="9979" y="8779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3" name="Google Shape;553;p46"/>
          <p:cNvGrpSpPr/>
          <p:nvPr/>
        </p:nvGrpSpPr>
        <p:grpSpPr>
          <a:xfrm>
            <a:off x="696066" y="1271008"/>
            <a:ext cx="3239345" cy="2601481"/>
            <a:chOff x="9278213" y="2786750"/>
            <a:chExt cx="2901859" cy="2330450"/>
          </a:xfrm>
        </p:grpSpPr>
        <p:sp>
          <p:nvSpPr>
            <p:cNvPr id="554" name="Google Shape;554;p46"/>
            <p:cNvSpPr/>
            <p:nvPr/>
          </p:nvSpPr>
          <p:spPr>
            <a:xfrm>
              <a:off x="9299375" y="2801225"/>
              <a:ext cx="2880697" cy="1839716"/>
            </a:xfrm>
            <a:custGeom>
              <a:rect b="b" l="l" r="r" t="t"/>
              <a:pathLst>
                <a:path extrusionOk="0" h="185783" w="290466">
                  <a:moveTo>
                    <a:pt x="147968" y="84563"/>
                  </a:moveTo>
                  <a:lnTo>
                    <a:pt x="148184" y="84635"/>
                  </a:lnTo>
                  <a:cubicBezTo>
                    <a:pt x="148040" y="84635"/>
                    <a:pt x="147896" y="84635"/>
                    <a:pt x="147752" y="84672"/>
                  </a:cubicBezTo>
                  <a:lnTo>
                    <a:pt x="147968" y="84563"/>
                  </a:lnTo>
                  <a:close/>
                  <a:moveTo>
                    <a:pt x="71033" y="138252"/>
                  </a:moveTo>
                  <a:lnTo>
                    <a:pt x="71033" y="138289"/>
                  </a:lnTo>
                  <a:lnTo>
                    <a:pt x="71038" y="138277"/>
                  </a:lnTo>
                  <a:lnTo>
                    <a:pt x="71038" y="138277"/>
                  </a:lnTo>
                  <a:lnTo>
                    <a:pt x="71033" y="138252"/>
                  </a:lnTo>
                  <a:close/>
                  <a:moveTo>
                    <a:pt x="157577" y="0"/>
                  </a:moveTo>
                  <a:cubicBezTo>
                    <a:pt x="156066" y="0"/>
                    <a:pt x="154589" y="576"/>
                    <a:pt x="153259" y="1727"/>
                  </a:cubicBezTo>
                  <a:lnTo>
                    <a:pt x="153043" y="1909"/>
                  </a:lnTo>
                  <a:cubicBezTo>
                    <a:pt x="152467" y="1837"/>
                    <a:pt x="151891" y="1799"/>
                    <a:pt x="151316" y="1765"/>
                  </a:cubicBezTo>
                  <a:lnTo>
                    <a:pt x="151350" y="1765"/>
                  </a:lnTo>
                  <a:cubicBezTo>
                    <a:pt x="149911" y="1151"/>
                    <a:pt x="147248" y="253"/>
                    <a:pt x="143722" y="253"/>
                  </a:cubicBezTo>
                  <a:cubicBezTo>
                    <a:pt x="139873" y="253"/>
                    <a:pt x="135986" y="1295"/>
                    <a:pt x="132172" y="3383"/>
                  </a:cubicBezTo>
                  <a:lnTo>
                    <a:pt x="131415" y="3780"/>
                  </a:lnTo>
                  <a:lnTo>
                    <a:pt x="130805" y="3167"/>
                  </a:lnTo>
                  <a:cubicBezTo>
                    <a:pt x="129904" y="2231"/>
                    <a:pt x="127601" y="685"/>
                    <a:pt x="122563" y="685"/>
                  </a:cubicBezTo>
                  <a:cubicBezTo>
                    <a:pt x="119721" y="685"/>
                    <a:pt x="116373" y="1189"/>
                    <a:pt x="112597" y="2159"/>
                  </a:cubicBezTo>
                  <a:lnTo>
                    <a:pt x="112199" y="2231"/>
                  </a:lnTo>
                  <a:lnTo>
                    <a:pt x="111839" y="2087"/>
                  </a:lnTo>
                  <a:cubicBezTo>
                    <a:pt x="111192" y="1799"/>
                    <a:pt x="109718" y="1333"/>
                    <a:pt x="107559" y="1333"/>
                  </a:cubicBezTo>
                  <a:cubicBezTo>
                    <a:pt x="104571" y="1333"/>
                    <a:pt x="99642" y="2303"/>
                    <a:pt x="93344" y="6909"/>
                  </a:cubicBezTo>
                  <a:lnTo>
                    <a:pt x="92984" y="7162"/>
                  </a:lnTo>
                  <a:lnTo>
                    <a:pt x="92517" y="7090"/>
                  </a:lnTo>
                  <a:cubicBezTo>
                    <a:pt x="91472" y="6946"/>
                    <a:pt x="89279" y="6693"/>
                    <a:pt x="86435" y="6693"/>
                  </a:cubicBezTo>
                  <a:cubicBezTo>
                    <a:pt x="79669" y="6693"/>
                    <a:pt x="67472" y="8242"/>
                    <a:pt x="61787" y="18424"/>
                  </a:cubicBezTo>
                  <a:lnTo>
                    <a:pt x="61499" y="18928"/>
                  </a:lnTo>
                  <a:lnTo>
                    <a:pt x="60886" y="19000"/>
                  </a:lnTo>
                  <a:cubicBezTo>
                    <a:pt x="58764" y="19253"/>
                    <a:pt x="53113" y="20117"/>
                    <a:pt x="47177" y="22454"/>
                  </a:cubicBezTo>
                  <a:cubicBezTo>
                    <a:pt x="37928" y="26125"/>
                    <a:pt x="32352" y="31776"/>
                    <a:pt x="30984" y="38863"/>
                  </a:cubicBezTo>
                  <a:lnTo>
                    <a:pt x="30840" y="39692"/>
                  </a:lnTo>
                  <a:lnTo>
                    <a:pt x="30011" y="39799"/>
                  </a:lnTo>
                  <a:cubicBezTo>
                    <a:pt x="28788" y="39943"/>
                    <a:pt x="22670" y="41022"/>
                    <a:pt x="21879" y="46636"/>
                  </a:cubicBezTo>
                  <a:lnTo>
                    <a:pt x="21772" y="47355"/>
                  </a:lnTo>
                  <a:lnTo>
                    <a:pt x="21052" y="47571"/>
                  </a:lnTo>
                  <a:cubicBezTo>
                    <a:pt x="19757" y="47931"/>
                    <a:pt x="13208" y="50162"/>
                    <a:pt x="12811" y="57503"/>
                  </a:cubicBezTo>
                  <a:lnTo>
                    <a:pt x="12776" y="58079"/>
                  </a:lnTo>
                  <a:lnTo>
                    <a:pt x="12307" y="58404"/>
                  </a:lnTo>
                  <a:cubicBezTo>
                    <a:pt x="10473" y="59627"/>
                    <a:pt x="6405" y="63404"/>
                    <a:pt x="8098" y="71393"/>
                  </a:cubicBezTo>
                  <a:lnTo>
                    <a:pt x="8098" y="71465"/>
                  </a:lnTo>
                  <a:cubicBezTo>
                    <a:pt x="8133" y="71718"/>
                    <a:pt x="8205" y="71969"/>
                    <a:pt x="8277" y="72184"/>
                  </a:cubicBezTo>
                  <a:lnTo>
                    <a:pt x="8421" y="72616"/>
                  </a:lnTo>
                  <a:lnTo>
                    <a:pt x="8170" y="73048"/>
                  </a:lnTo>
                  <a:cubicBezTo>
                    <a:pt x="7053" y="75101"/>
                    <a:pt x="3492" y="82260"/>
                    <a:pt x="4284" y="89025"/>
                  </a:cubicBezTo>
                  <a:lnTo>
                    <a:pt x="4318" y="89313"/>
                  </a:lnTo>
                  <a:lnTo>
                    <a:pt x="4212" y="89601"/>
                  </a:lnTo>
                  <a:cubicBezTo>
                    <a:pt x="3420" y="91616"/>
                    <a:pt x="0" y="102123"/>
                    <a:pt x="7917" y="111589"/>
                  </a:cubicBezTo>
                  <a:lnTo>
                    <a:pt x="8133" y="111839"/>
                  </a:lnTo>
                  <a:lnTo>
                    <a:pt x="8205" y="112164"/>
                  </a:lnTo>
                  <a:cubicBezTo>
                    <a:pt x="8386" y="113676"/>
                    <a:pt x="9394" y="119036"/>
                    <a:pt x="13064" y="124434"/>
                  </a:cubicBezTo>
                  <a:cubicBezTo>
                    <a:pt x="16950" y="130191"/>
                    <a:pt x="24795" y="137028"/>
                    <a:pt x="39943" y="137100"/>
                  </a:cubicBezTo>
                  <a:lnTo>
                    <a:pt x="40447" y="137100"/>
                  </a:lnTo>
                  <a:lnTo>
                    <a:pt x="40806" y="137460"/>
                  </a:lnTo>
                  <a:cubicBezTo>
                    <a:pt x="41814" y="138649"/>
                    <a:pt x="44909" y="141346"/>
                    <a:pt x="51135" y="141346"/>
                  </a:cubicBezTo>
                  <a:cubicBezTo>
                    <a:pt x="54121" y="141346"/>
                    <a:pt x="57469" y="140736"/>
                    <a:pt x="61102" y="139475"/>
                  </a:cubicBezTo>
                  <a:lnTo>
                    <a:pt x="61571" y="139297"/>
                  </a:lnTo>
                  <a:lnTo>
                    <a:pt x="62003" y="139512"/>
                  </a:lnTo>
                  <a:cubicBezTo>
                    <a:pt x="62613" y="139800"/>
                    <a:pt x="63586" y="140160"/>
                    <a:pt x="64953" y="140160"/>
                  </a:cubicBezTo>
                  <a:cubicBezTo>
                    <a:pt x="66355" y="140160"/>
                    <a:pt x="67795" y="139763"/>
                    <a:pt x="69234" y="139009"/>
                  </a:cubicBezTo>
                  <a:lnTo>
                    <a:pt x="70386" y="138396"/>
                  </a:lnTo>
                  <a:lnTo>
                    <a:pt x="70817" y="137929"/>
                  </a:lnTo>
                  <a:lnTo>
                    <a:pt x="70817" y="137713"/>
                  </a:lnTo>
                  <a:cubicBezTo>
                    <a:pt x="70889" y="137857"/>
                    <a:pt x="70999" y="137964"/>
                    <a:pt x="71105" y="138108"/>
                  </a:cubicBezTo>
                  <a:lnTo>
                    <a:pt x="71038" y="138277"/>
                  </a:lnTo>
                  <a:lnTo>
                    <a:pt x="71038" y="138277"/>
                  </a:lnTo>
                  <a:lnTo>
                    <a:pt x="71321" y="139835"/>
                  </a:lnTo>
                  <a:cubicBezTo>
                    <a:pt x="71862" y="142823"/>
                    <a:pt x="73805" y="148509"/>
                    <a:pt x="80786" y="152611"/>
                  </a:cubicBezTo>
                  <a:lnTo>
                    <a:pt x="81218" y="152861"/>
                  </a:lnTo>
                  <a:lnTo>
                    <a:pt x="81325" y="153365"/>
                  </a:lnTo>
                  <a:cubicBezTo>
                    <a:pt x="81829" y="155812"/>
                    <a:pt x="83988" y="161569"/>
                    <a:pt x="93344" y="162433"/>
                  </a:cubicBezTo>
                  <a:lnTo>
                    <a:pt x="93885" y="162505"/>
                  </a:lnTo>
                  <a:lnTo>
                    <a:pt x="94173" y="162937"/>
                  </a:lnTo>
                  <a:cubicBezTo>
                    <a:pt x="95252" y="164414"/>
                    <a:pt x="99210" y="169307"/>
                    <a:pt x="105760" y="169307"/>
                  </a:cubicBezTo>
                  <a:cubicBezTo>
                    <a:pt x="107090" y="169307"/>
                    <a:pt x="108457" y="169092"/>
                    <a:pt x="109862" y="168694"/>
                  </a:cubicBezTo>
                  <a:lnTo>
                    <a:pt x="110366" y="168550"/>
                  </a:lnTo>
                  <a:lnTo>
                    <a:pt x="110797" y="168804"/>
                  </a:lnTo>
                  <a:cubicBezTo>
                    <a:pt x="112055" y="169630"/>
                    <a:pt x="115403" y="171466"/>
                    <a:pt x="119578" y="171466"/>
                  </a:cubicBezTo>
                  <a:cubicBezTo>
                    <a:pt x="122995" y="171466"/>
                    <a:pt x="126127" y="170243"/>
                    <a:pt x="128933" y="167759"/>
                  </a:cubicBezTo>
                  <a:lnTo>
                    <a:pt x="129293" y="167436"/>
                  </a:lnTo>
                  <a:lnTo>
                    <a:pt x="129797" y="167471"/>
                  </a:lnTo>
                  <a:cubicBezTo>
                    <a:pt x="130157" y="167508"/>
                    <a:pt x="130517" y="167543"/>
                    <a:pt x="130911" y="167543"/>
                  </a:cubicBezTo>
                  <a:cubicBezTo>
                    <a:pt x="133108" y="167543"/>
                    <a:pt x="138577" y="166895"/>
                    <a:pt x="141600" y="161031"/>
                  </a:cubicBezTo>
                  <a:lnTo>
                    <a:pt x="141922" y="160346"/>
                  </a:lnTo>
                  <a:lnTo>
                    <a:pt x="142679" y="160383"/>
                  </a:lnTo>
                  <a:cubicBezTo>
                    <a:pt x="142913" y="160397"/>
                    <a:pt x="143186" y="160406"/>
                    <a:pt x="143491" y="160406"/>
                  </a:cubicBezTo>
                  <a:cubicBezTo>
                    <a:pt x="145626" y="160406"/>
                    <a:pt x="149373" y="159946"/>
                    <a:pt x="152899" y="157145"/>
                  </a:cubicBezTo>
                  <a:cubicBezTo>
                    <a:pt x="155418" y="158152"/>
                    <a:pt x="158115" y="158835"/>
                    <a:pt x="160994" y="159160"/>
                  </a:cubicBezTo>
                  <a:cubicBezTo>
                    <a:pt x="161031" y="161353"/>
                    <a:pt x="162111" y="169054"/>
                    <a:pt x="173804" y="171141"/>
                  </a:cubicBezTo>
                  <a:cubicBezTo>
                    <a:pt x="173804" y="171141"/>
                    <a:pt x="172331" y="177618"/>
                    <a:pt x="183880" y="178735"/>
                  </a:cubicBezTo>
                  <a:cubicBezTo>
                    <a:pt x="183880" y="178735"/>
                    <a:pt x="184749" y="184182"/>
                    <a:pt x="195457" y="184182"/>
                  </a:cubicBezTo>
                  <a:cubicBezTo>
                    <a:pt x="196683" y="184182"/>
                    <a:pt x="198038" y="184111"/>
                    <a:pt x="199535" y="183952"/>
                  </a:cubicBezTo>
                  <a:cubicBezTo>
                    <a:pt x="199535" y="183952"/>
                    <a:pt x="202918" y="185783"/>
                    <a:pt x="207144" y="185783"/>
                  </a:cubicBezTo>
                  <a:cubicBezTo>
                    <a:pt x="210665" y="185783"/>
                    <a:pt x="214772" y="184511"/>
                    <a:pt x="217993" y="179849"/>
                  </a:cubicBezTo>
                  <a:cubicBezTo>
                    <a:pt x="217993" y="179849"/>
                    <a:pt x="219269" y="180772"/>
                    <a:pt x="221644" y="180772"/>
                  </a:cubicBezTo>
                  <a:cubicBezTo>
                    <a:pt x="224937" y="180772"/>
                    <a:pt x="230343" y="178998"/>
                    <a:pt x="237390" y="170531"/>
                  </a:cubicBezTo>
                  <a:cubicBezTo>
                    <a:pt x="237390" y="170531"/>
                    <a:pt x="262902" y="159304"/>
                    <a:pt x="256750" y="129975"/>
                  </a:cubicBezTo>
                  <a:cubicBezTo>
                    <a:pt x="256750" y="129975"/>
                    <a:pt x="256318" y="129941"/>
                    <a:pt x="255561" y="129869"/>
                  </a:cubicBezTo>
                  <a:cubicBezTo>
                    <a:pt x="255598" y="129615"/>
                    <a:pt x="255598" y="129365"/>
                    <a:pt x="255598" y="129149"/>
                  </a:cubicBezTo>
                  <a:cubicBezTo>
                    <a:pt x="256246" y="129255"/>
                    <a:pt x="256966" y="129327"/>
                    <a:pt x="257757" y="129399"/>
                  </a:cubicBezTo>
                  <a:lnTo>
                    <a:pt x="258405" y="129975"/>
                  </a:lnTo>
                  <a:lnTo>
                    <a:pt x="258405" y="129869"/>
                  </a:lnTo>
                  <a:lnTo>
                    <a:pt x="260492" y="130839"/>
                  </a:lnTo>
                  <a:cubicBezTo>
                    <a:pt x="262686" y="131884"/>
                    <a:pt x="265996" y="133107"/>
                    <a:pt x="269416" y="133107"/>
                  </a:cubicBezTo>
                  <a:cubicBezTo>
                    <a:pt x="276288" y="133107"/>
                    <a:pt x="280534" y="128357"/>
                    <a:pt x="282083" y="118964"/>
                  </a:cubicBezTo>
                  <a:lnTo>
                    <a:pt x="282155" y="118460"/>
                  </a:lnTo>
                  <a:lnTo>
                    <a:pt x="282586" y="118172"/>
                  </a:lnTo>
                  <a:cubicBezTo>
                    <a:pt x="284492" y="116949"/>
                    <a:pt x="290466" y="111589"/>
                    <a:pt x="287912" y="94532"/>
                  </a:cubicBezTo>
                  <a:cubicBezTo>
                    <a:pt x="287803" y="93703"/>
                    <a:pt x="284780" y="74415"/>
                    <a:pt x="268587" y="66824"/>
                  </a:cubicBezTo>
                  <a:lnTo>
                    <a:pt x="267977" y="66536"/>
                  </a:lnTo>
                  <a:lnTo>
                    <a:pt x="267905" y="65889"/>
                  </a:lnTo>
                  <a:cubicBezTo>
                    <a:pt x="267617" y="62469"/>
                    <a:pt x="265924" y="51063"/>
                    <a:pt x="256030" y="47859"/>
                  </a:cubicBezTo>
                  <a:lnTo>
                    <a:pt x="255958" y="47825"/>
                  </a:lnTo>
                  <a:cubicBezTo>
                    <a:pt x="255598" y="47427"/>
                    <a:pt x="255201" y="46995"/>
                    <a:pt x="254807" y="46601"/>
                  </a:cubicBezTo>
                  <a:lnTo>
                    <a:pt x="255094" y="46204"/>
                  </a:lnTo>
                  <a:cubicBezTo>
                    <a:pt x="254481" y="43938"/>
                    <a:pt x="252394" y="38575"/>
                    <a:pt x="246133" y="38575"/>
                  </a:cubicBezTo>
                  <a:lnTo>
                    <a:pt x="245307" y="38575"/>
                  </a:lnTo>
                  <a:lnTo>
                    <a:pt x="244981" y="37783"/>
                  </a:lnTo>
                  <a:cubicBezTo>
                    <a:pt x="244011" y="34870"/>
                    <a:pt x="240016" y="25189"/>
                    <a:pt x="229042" y="22886"/>
                  </a:cubicBezTo>
                  <a:lnTo>
                    <a:pt x="228573" y="22779"/>
                  </a:lnTo>
                  <a:lnTo>
                    <a:pt x="228285" y="22348"/>
                  </a:lnTo>
                  <a:cubicBezTo>
                    <a:pt x="227493" y="20980"/>
                    <a:pt x="224542" y="16590"/>
                    <a:pt x="220478" y="16590"/>
                  </a:cubicBezTo>
                  <a:cubicBezTo>
                    <a:pt x="220224" y="16590"/>
                    <a:pt x="219974" y="16590"/>
                    <a:pt x="219686" y="16625"/>
                  </a:cubicBezTo>
                  <a:lnTo>
                    <a:pt x="219182" y="16697"/>
                  </a:lnTo>
                  <a:lnTo>
                    <a:pt x="218785" y="16374"/>
                  </a:lnTo>
                  <a:cubicBezTo>
                    <a:pt x="216698" y="14538"/>
                    <a:pt x="205615" y="5435"/>
                    <a:pt x="193236" y="5435"/>
                  </a:cubicBezTo>
                  <a:cubicBezTo>
                    <a:pt x="191509" y="5435"/>
                    <a:pt x="189853" y="5614"/>
                    <a:pt x="188236" y="5973"/>
                  </a:cubicBezTo>
                  <a:lnTo>
                    <a:pt x="187766" y="6083"/>
                  </a:lnTo>
                  <a:lnTo>
                    <a:pt x="187335" y="5795"/>
                  </a:lnTo>
                  <a:cubicBezTo>
                    <a:pt x="185573" y="4571"/>
                    <a:pt x="179130" y="648"/>
                    <a:pt x="170675" y="648"/>
                  </a:cubicBezTo>
                  <a:cubicBezTo>
                    <a:pt x="168047" y="648"/>
                    <a:pt x="165456" y="1008"/>
                    <a:pt x="162937" y="1799"/>
                  </a:cubicBezTo>
                  <a:lnTo>
                    <a:pt x="162361" y="1943"/>
                  </a:lnTo>
                  <a:lnTo>
                    <a:pt x="161895" y="1583"/>
                  </a:lnTo>
                  <a:cubicBezTo>
                    <a:pt x="161138" y="1008"/>
                    <a:pt x="159520" y="0"/>
                    <a:pt x="157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71463" rotWithShape="0" algn="bl" dir="4200000" dist="57150">
                <a:schemeClr val="dk1">
                  <a:alpha val="9294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6"/>
            <p:cNvSpPr/>
            <p:nvPr/>
          </p:nvSpPr>
          <p:spPr>
            <a:xfrm>
              <a:off x="10632981" y="4277775"/>
              <a:ext cx="780550" cy="826325"/>
            </a:xfrm>
            <a:custGeom>
              <a:rect b="b" l="l" r="r" t="t"/>
              <a:pathLst>
                <a:path extrusionOk="0" h="33053" w="31222">
                  <a:moveTo>
                    <a:pt x="4756" y="0"/>
                  </a:moveTo>
                  <a:cubicBezTo>
                    <a:pt x="3360" y="0"/>
                    <a:pt x="1850" y="554"/>
                    <a:pt x="257" y="1935"/>
                  </a:cubicBezTo>
                  <a:cubicBezTo>
                    <a:pt x="257" y="1935"/>
                    <a:pt x="0" y="6546"/>
                    <a:pt x="5440" y="7930"/>
                  </a:cubicBezTo>
                  <a:cubicBezTo>
                    <a:pt x="5440" y="7930"/>
                    <a:pt x="5710" y="10258"/>
                    <a:pt x="9865" y="12727"/>
                  </a:cubicBezTo>
                  <a:cubicBezTo>
                    <a:pt x="9865" y="12727"/>
                    <a:pt x="21100" y="33052"/>
                    <a:pt x="28734" y="33052"/>
                  </a:cubicBezTo>
                  <a:cubicBezTo>
                    <a:pt x="29619" y="33052"/>
                    <a:pt x="30456" y="32779"/>
                    <a:pt x="31221" y="32170"/>
                  </a:cubicBezTo>
                  <a:cubicBezTo>
                    <a:pt x="31221" y="32170"/>
                    <a:pt x="23912" y="26888"/>
                    <a:pt x="14205" y="9059"/>
                  </a:cubicBezTo>
                  <a:cubicBezTo>
                    <a:pt x="14205" y="9059"/>
                    <a:pt x="10405" y="0"/>
                    <a:pt x="47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42888" rotWithShape="0" algn="bl" dir="3000000" dist="57150">
                <a:schemeClr val="dk1">
                  <a:alpha val="8471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6"/>
            <p:cNvSpPr/>
            <p:nvPr/>
          </p:nvSpPr>
          <p:spPr>
            <a:xfrm>
              <a:off x="10630663" y="4270300"/>
              <a:ext cx="806575" cy="846900"/>
            </a:xfrm>
            <a:custGeom>
              <a:rect b="b" l="l" r="r" t="t"/>
              <a:pathLst>
                <a:path extrusionOk="0" h="33876" w="32263">
                  <a:moveTo>
                    <a:pt x="5124" y="829"/>
                  </a:moveTo>
                  <a:cubicBezTo>
                    <a:pt x="10435" y="829"/>
                    <a:pt x="14161" y="9550"/>
                    <a:pt x="14190" y="9636"/>
                  </a:cubicBezTo>
                  <a:lnTo>
                    <a:pt x="14218" y="9679"/>
                  </a:lnTo>
                  <a:cubicBezTo>
                    <a:pt x="15003" y="11121"/>
                    <a:pt x="15760" y="12477"/>
                    <a:pt x="16516" y="13762"/>
                  </a:cubicBezTo>
                  <a:cubicBezTo>
                    <a:pt x="15924" y="14140"/>
                    <a:pt x="15249" y="14246"/>
                    <a:pt x="14679" y="14246"/>
                  </a:cubicBezTo>
                  <a:cubicBezTo>
                    <a:pt x="13957" y="14246"/>
                    <a:pt x="13404" y="14076"/>
                    <a:pt x="13404" y="14076"/>
                  </a:cubicBezTo>
                  <a:lnTo>
                    <a:pt x="13404" y="14076"/>
                  </a:lnTo>
                  <a:cubicBezTo>
                    <a:pt x="14069" y="14472"/>
                    <a:pt x="14747" y="14597"/>
                    <a:pt x="15337" y="14597"/>
                  </a:cubicBezTo>
                  <a:cubicBezTo>
                    <a:pt x="16002" y="14597"/>
                    <a:pt x="16556" y="14439"/>
                    <a:pt x="16859" y="14333"/>
                  </a:cubicBezTo>
                  <a:cubicBezTo>
                    <a:pt x="16931" y="14461"/>
                    <a:pt x="17016" y="14604"/>
                    <a:pt x="17087" y="14733"/>
                  </a:cubicBezTo>
                  <a:cubicBezTo>
                    <a:pt x="16342" y="15086"/>
                    <a:pt x="15798" y="15181"/>
                    <a:pt x="15427" y="15181"/>
                  </a:cubicBezTo>
                  <a:cubicBezTo>
                    <a:pt x="14987" y="15181"/>
                    <a:pt x="14790" y="15047"/>
                    <a:pt x="14789" y="15047"/>
                  </a:cubicBezTo>
                  <a:lnTo>
                    <a:pt x="14789" y="15047"/>
                  </a:lnTo>
                  <a:cubicBezTo>
                    <a:pt x="15249" y="15419"/>
                    <a:pt x="15836" y="15532"/>
                    <a:pt x="16374" y="15532"/>
                  </a:cubicBezTo>
                  <a:cubicBezTo>
                    <a:pt x="16806" y="15532"/>
                    <a:pt x="17207" y="15459"/>
                    <a:pt x="17487" y="15390"/>
                  </a:cubicBezTo>
                  <a:cubicBezTo>
                    <a:pt x="24282" y="26639"/>
                    <a:pt x="29379" y="31321"/>
                    <a:pt x="30892" y="32562"/>
                  </a:cubicBezTo>
                  <a:cubicBezTo>
                    <a:pt x="30335" y="32891"/>
                    <a:pt x="29750" y="33063"/>
                    <a:pt x="29093" y="33063"/>
                  </a:cubicBezTo>
                  <a:cubicBezTo>
                    <a:pt x="22498" y="33063"/>
                    <a:pt x="12805" y="16802"/>
                    <a:pt x="10920" y="13519"/>
                  </a:cubicBezTo>
                  <a:cubicBezTo>
                    <a:pt x="12362" y="13448"/>
                    <a:pt x="13147" y="12520"/>
                    <a:pt x="13147" y="12520"/>
                  </a:cubicBezTo>
                  <a:lnTo>
                    <a:pt x="13147" y="12520"/>
                  </a:lnTo>
                  <a:cubicBezTo>
                    <a:pt x="12575" y="12852"/>
                    <a:pt x="11929" y="12936"/>
                    <a:pt x="11423" y="12936"/>
                  </a:cubicBezTo>
                  <a:cubicBezTo>
                    <a:pt x="10907" y="12936"/>
                    <a:pt x="10535" y="12849"/>
                    <a:pt x="10535" y="12849"/>
                  </a:cubicBezTo>
                  <a:lnTo>
                    <a:pt x="10450" y="12791"/>
                  </a:lnTo>
                  <a:cubicBezTo>
                    <a:pt x="7694" y="11164"/>
                    <a:pt x="6723" y="9594"/>
                    <a:pt x="6381" y="8823"/>
                  </a:cubicBezTo>
                  <a:lnTo>
                    <a:pt x="6381" y="8823"/>
                  </a:lnTo>
                  <a:cubicBezTo>
                    <a:pt x="6465" y="8827"/>
                    <a:pt x="6548" y="8829"/>
                    <a:pt x="6630" y="8829"/>
                  </a:cubicBezTo>
                  <a:cubicBezTo>
                    <a:pt x="8808" y="8829"/>
                    <a:pt x="10307" y="7424"/>
                    <a:pt x="10307" y="7424"/>
                  </a:cubicBezTo>
                  <a:lnTo>
                    <a:pt x="10307" y="7424"/>
                  </a:lnTo>
                  <a:cubicBezTo>
                    <a:pt x="9387" y="7993"/>
                    <a:pt x="8278" y="8127"/>
                    <a:pt x="7442" y="8127"/>
                  </a:cubicBezTo>
                  <a:cubicBezTo>
                    <a:pt x="6706" y="8127"/>
                    <a:pt x="6181" y="8023"/>
                    <a:pt x="6181" y="8023"/>
                  </a:cubicBezTo>
                  <a:lnTo>
                    <a:pt x="5910" y="7952"/>
                  </a:lnTo>
                  <a:cubicBezTo>
                    <a:pt x="1384" y="6810"/>
                    <a:pt x="1042" y="3355"/>
                    <a:pt x="1028" y="2542"/>
                  </a:cubicBezTo>
                  <a:cubicBezTo>
                    <a:pt x="2383" y="1413"/>
                    <a:pt x="3769" y="829"/>
                    <a:pt x="5124" y="829"/>
                  </a:cubicBezTo>
                  <a:close/>
                  <a:moveTo>
                    <a:pt x="5124" y="1"/>
                  </a:moveTo>
                  <a:cubicBezTo>
                    <a:pt x="3512" y="1"/>
                    <a:pt x="1913" y="686"/>
                    <a:pt x="356" y="2042"/>
                  </a:cubicBezTo>
                  <a:lnTo>
                    <a:pt x="228" y="2156"/>
                  </a:lnTo>
                  <a:lnTo>
                    <a:pt x="214" y="2327"/>
                  </a:lnTo>
                  <a:cubicBezTo>
                    <a:pt x="214" y="2384"/>
                    <a:pt x="0" y="7167"/>
                    <a:pt x="5467" y="8680"/>
                  </a:cubicBezTo>
                  <a:cubicBezTo>
                    <a:pt x="5667" y="9408"/>
                    <a:pt x="6523" y="11392"/>
                    <a:pt x="9921" y="13448"/>
                  </a:cubicBezTo>
                  <a:cubicBezTo>
                    <a:pt x="10878" y="15146"/>
                    <a:pt x="21499" y="33876"/>
                    <a:pt x="29093" y="33876"/>
                  </a:cubicBezTo>
                  <a:cubicBezTo>
                    <a:pt x="30106" y="33876"/>
                    <a:pt x="31020" y="33548"/>
                    <a:pt x="31834" y="32905"/>
                  </a:cubicBezTo>
                  <a:lnTo>
                    <a:pt x="32263" y="32562"/>
                  </a:lnTo>
                  <a:lnTo>
                    <a:pt x="31819" y="32248"/>
                  </a:lnTo>
                  <a:cubicBezTo>
                    <a:pt x="31749" y="32206"/>
                    <a:pt x="24482" y="26795"/>
                    <a:pt x="14946" y="9293"/>
                  </a:cubicBezTo>
                  <a:cubicBezTo>
                    <a:pt x="14689" y="8709"/>
                    <a:pt x="10892" y="1"/>
                    <a:pt x="51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7" name="Google Shape;557;p46"/>
            <p:cNvGrpSpPr/>
            <p:nvPr/>
          </p:nvGrpSpPr>
          <p:grpSpPr>
            <a:xfrm>
              <a:off x="9287676" y="2801243"/>
              <a:ext cx="2880413" cy="1839673"/>
              <a:chOff x="9286225" y="2801238"/>
              <a:chExt cx="2444550" cy="1563550"/>
            </a:xfrm>
          </p:grpSpPr>
          <p:sp>
            <p:nvSpPr>
              <p:cNvPr id="558" name="Google Shape;558;p46"/>
              <p:cNvSpPr/>
              <p:nvPr/>
            </p:nvSpPr>
            <p:spPr>
              <a:xfrm>
                <a:off x="9286225" y="2801238"/>
                <a:ext cx="2444550" cy="1563550"/>
              </a:xfrm>
              <a:custGeom>
                <a:rect b="b" l="l" r="r" t="t"/>
                <a:pathLst>
                  <a:path extrusionOk="0" h="62542" w="97782">
                    <a:moveTo>
                      <a:pt x="49812" y="28468"/>
                    </a:moveTo>
                    <a:lnTo>
                      <a:pt x="49884" y="28492"/>
                    </a:lnTo>
                    <a:cubicBezTo>
                      <a:pt x="49836" y="28492"/>
                      <a:pt x="49787" y="28492"/>
                      <a:pt x="49739" y="28504"/>
                    </a:cubicBezTo>
                    <a:lnTo>
                      <a:pt x="49812" y="28468"/>
                    </a:lnTo>
                    <a:close/>
                    <a:moveTo>
                      <a:pt x="53045" y="1"/>
                    </a:moveTo>
                    <a:cubicBezTo>
                      <a:pt x="52537" y="1"/>
                      <a:pt x="52052" y="195"/>
                      <a:pt x="51592" y="582"/>
                    </a:cubicBezTo>
                    <a:lnTo>
                      <a:pt x="51519" y="642"/>
                    </a:lnTo>
                    <a:cubicBezTo>
                      <a:pt x="51325" y="618"/>
                      <a:pt x="51131" y="607"/>
                      <a:pt x="50950" y="594"/>
                    </a:cubicBezTo>
                    <a:cubicBezTo>
                      <a:pt x="50466" y="389"/>
                      <a:pt x="49569" y="85"/>
                      <a:pt x="48382" y="85"/>
                    </a:cubicBezTo>
                    <a:cubicBezTo>
                      <a:pt x="47086" y="85"/>
                      <a:pt x="45777" y="437"/>
                      <a:pt x="44493" y="1140"/>
                    </a:cubicBezTo>
                    <a:lnTo>
                      <a:pt x="44239" y="1272"/>
                    </a:lnTo>
                    <a:lnTo>
                      <a:pt x="44045" y="1067"/>
                    </a:lnTo>
                    <a:cubicBezTo>
                      <a:pt x="43731" y="752"/>
                      <a:pt x="42955" y="231"/>
                      <a:pt x="41259" y="231"/>
                    </a:cubicBezTo>
                    <a:cubicBezTo>
                      <a:pt x="40302" y="231"/>
                      <a:pt x="39176" y="389"/>
                      <a:pt x="37903" y="728"/>
                    </a:cubicBezTo>
                    <a:lnTo>
                      <a:pt x="37771" y="752"/>
                    </a:lnTo>
                    <a:lnTo>
                      <a:pt x="37650" y="704"/>
                    </a:lnTo>
                    <a:cubicBezTo>
                      <a:pt x="37431" y="607"/>
                      <a:pt x="36934" y="449"/>
                      <a:pt x="36208" y="449"/>
                    </a:cubicBezTo>
                    <a:cubicBezTo>
                      <a:pt x="35203" y="449"/>
                      <a:pt x="33543" y="776"/>
                      <a:pt x="31435" y="2327"/>
                    </a:cubicBezTo>
                    <a:lnTo>
                      <a:pt x="31302" y="2411"/>
                    </a:lnTo>
                    <a:lnTo>
                      <a:pt x="31144" y="2387"/>
                    </a:lnTo>
                    <a:cubicBezTo>
                      <a:pt x="30793" y="2338"/>
                      <a:pt x="30054" y="2254"/>
                      <a:pt x="29109" y="2254"/>
                    </a:cubicBezTo>
                    <a:cubicBezTo>
                      <a:pt x="26820" y="2254"/>
                      <a:pt x="22713" y="2774"/>
                      <a:pt x="20799" y="6203"/>
                    </a:cubicBezTo>
                    <a:lnTo>
                      <a:pt x="20702" y="6373"/>
                    </a:lnTo>
                    <a:lnTo>
                      <a:pt x="20508" y="6397"/>
                    </a:lnTo>
                    <a:cubicBezTo>
                      <a:pt x="19781" y="6481"/>
                      <a:pt x="17880" y="6772"/>
                      <a:pt x="15881" y="7560"/>
                    </a:cubicBezTo>
                    <a:cubicBezTo>
                      <a:pt x="12768" y="8795"/>
                      <a:pt x="10890" y="10697"/>
                      <a:pt x="10430" y="13084"/>
                    </a:cubicBezTo>
                    <a:lnTo>
                      <a:pt x="10381" y="13362"/>
                    </a:lnTo>
                    <a:lnTo>
                      <a:pt x="10103" y="13386"/>
                    </a:lnTo>
                    <a:cubicBezTo>
                      <a:pt x="9691" y="13447"/>
                      <a:pt x="7632" y="13798"/>
                      <a:pt x="7366" y="15700"/>
                    </a:cubicBezTo>
                    <a:lnTo>
                      <a:pt x="7329" y="15942"/>
                    </a:lnTo>
                    <a:lnTo>
                      <a:pt x="7086" y="16015"/>
                    </a:lnTo>
                    <a:cubicBezTo>
                      <a:pt x="6650" y="16136"/>
                      <a:pt x="4446" y="16887"/>
                      <a:pt x="4313" y="19359"/>
                    </a:cubicBezTo>
                    <a:lnTo>
                      <a:pt x="4300" y="19552"/>
                    </a:lnTo>
                    <a:lnTo>
                      <a:pt x="4143" y="19661"/>
                    </a:lnTo>
                    <a:cubicBezTo>
                      <a:pt x="3525" y="20073"/>
                      <a:pt x="2157" y="21345"/>
                      <a:pt x="2726" y="24034"/>
                    </a:cubicBezTo>
                    <a:lnTo>
                      <a:pt x="2726" y="24059"/>
                    </a:lnTo>
                    <a:cubicBezTo>
                      <a:pt x="2738" y="24143"/>
                      <a:pt x="2762" y="24228"/>
                      <a:pt x="2787" y="24301"/>
                    </a:cubicBezTo>
                    <a:lnTo>
                      <a:pt x="2835" y="24446"/>
                    </a:lnTo>
                    <a:lnTo>
                      <a:pt x="2750" y="24592"/>
                    </a:lnTo>
                    <a:cubicBezTo>
                      <a:pt x="2375" y="25282"/>
                      <a:pt x="1175" y="27693"/>
                      <a:pt x="1442" y="29970"/>
                    </a:cubicBezTo>
                    <a:lnTo>
                      <a:pt x="1454" y="30067"/>
                    </a:lnTo>
                    <a:lnTo>
                      <a:pt x="1417" y="30151"/>
                    </a:lnTo>
                    <a:cubicBezTo>
                      <a:pt x="1163" y="30830"/>
                      <a:pt x="0" y="34379"/>
                      <a:pt x="2665" y="37565"/>
                    </a:cubicBezTo>
                    <a:lnTo>
                      <a:pt x="2738" y="37650"/>
                    </a:lnTo>
                    <a:lnTo>
                      <a:pt x="2762" y="37759"/>
                    </a:lnTo>
                    <a:cubicBezTo>
                      <a:pt x="2835" y="38267"/>
                      <a:pt x="3162" y="40073"/>
                      <a:pt x="4397" y="41890"/>
                    </a:cubicBezTo>
                    <a:cubicBezTo>
                      <a:pt x="5706" y="43828"/>
                      <a:pt x="8346" y="46130"/>
                      <a:pt x="13447" y="46141"/>
                    </a:cubicBezTo>
                    <a:lnTo>
                      <a:pt x="13616" y="46141"/>
                    </a:lnTo>
                    <a:lnTo>
                      <a:pt x="13737" y="46275"/>
                    </a:lnTo>
                    <a:cubicBezTo>
                      <a:pt x="14076" y="46674"/>
                      <a:pt x="15118" y="47583"/>
                      <a:pt x="17213" y="47583"/>
                    </a:cubicBezTo>
                    <a:cubicBezTo>
                      <a:pt x="18219" y="47583"/>
                      <a:pt x="19358" y="47365"/>
                      <a:pt x="20569" y="46941"/>
                    </a:cubicBezTo>
                    <a:lnTo>
                      <a:pt x="20726" y="46892"/>
                    </a:lnTo>
                    <a:lnTo>
                      <a:pt x="20872" y="46965"/>
                    </a:lnTo>
                    <a:cubicBezTo>
                      <a:pt x="21078" y="47062"/>
                      <a:pt x="21417" y="47183"/>
                      <a:pt x="21865" y="47183"/>
                    </a:cubicBezTo>
                    <a:cubicBezTo>
                      <a:pt x="22338" y="47183"/>
                      <a:pt x="22822" y="47050"/>
                      <a:pt x="23307" y="46795"/>
                    </a:cubicBezTo>
                    <a:lnTo>
                      <a:pt x="23695" y="46590"/>
                    </a:lnTo>
                    <a:lnTo>
                      <a:pt x="23840" y="46432"/>
                    </a:lnTo>
                    <a:lnTo>
                      <a:pt x="23840" y="46359"/>
                    </a:lnTo>
                    <a:cubicBezTo>
                      <a:pt x="23876" y="46396"/>
                      <a:pt x="23900" y="46445"/>
                      <a:pt x="23937" y="46493"/>
                    </a:cubicBezTo>
                    <a:lnTo>
                      <a:pt x="23913" y="46541"/>
                    </a:lnTo>
                    <a:lnTo>
                      <a:pt x="23924" y="46541"/>
                    </a:lnTo>
                    <a:lnTo>
                      <a:pt x="24010" y="47062"/>
                    </a:lnTo>
                    <a:cubicBezTo>
                      <a:pt x="24191" y="48079"/>
                      <a:pt x="24845" y="49993"/>
                      <a:pt x="27195" y="51374"/>
                    </a:cubicBezTo>
                    <a:lnTo>
                      <a:pt x="27340" y="51460"/>
                    </a:lnTo>
                    <a:lnTo>
                      <a:pt x="27377" y="51629"/>
                    </a:lnTo>
                    <a:cubicBezTo>
                      <a:pt x="27547" y="52440"/>
                      <a:pt x="28274" y="54391"/>
                      <a:pt x="31423" y="54682"/>
                    </a:cubicBezTo>
                    <a:lnTo>
                      <a:pt x="31604" y="54706"/>
                    </a:lnTo>
                    <a:lnTo>
                      <a:pt x="31701" y="54839"/>
                    </a:lnTo>
                    <a:cubicBezTo>
                      <a:pt x="32065" y="55348"/>
                      <a:pt x="33397" y="56995"/>
                      <a:pt x="35602" y="56995"/>
                    </a:cubicBezTo>
                    <a:cubicBezTo>
                      <a:pt x="36051" y="56995"/>
                      <a:pt x="36511" y="56922"/>
                      <a:pt x="36983" y="56790"/>
                    </a:cubicBezTo>
                    <a:lnTo>
                      <a:pt x="37152" y="56729"/>
                    </a:lnTo>
                    <a:lnTo>
                      <a:pt x="37298" y="56825"/>
                    </a:lnTo>
                    <a:cubicBezTo>
                      <a:pt x="37722" y="57105"/>
                      <a:pt x="38848" y="57722"/>
                      <a:pt x="40253" y="57722"/>
                    </a:cubicBezTo>
                    <a:cubicBezTo>
                      <a:pt x="41405" y="57722"/>
                      <a:pt x="42458" y="57310"/>
                      <a:pt x="43403" y="56475"/>
                    </a:cubicBezTo>
                    <a:lnTo>
                      <a:pt x="43524" y="56365"/>
                    </a:lnTo>
                    <a:lnTo>
                      <a:pt x="43694" y="56378"/>
                    </a:lnTo>
                    <a:cubicBezTo>
                      <a:pt x="43815" y="56389"/>
                      <a:pt x="43936" y="56402"/>
                      <a:pt x="44070" y="56402"/>
                    </a:cubicBezTo>
                    <a:cubicBezTo>
                      <a:pt x="44821" y="56402"/>
                      <a:pt x="46649" y="56184"/>
                      <a:pt x="47667" y="54209"/>
                    </a:cubicBezTo>
                    <a:lnTo>
                      <a:pt x="47776" y="53979"/>
                    </a:lnTo>
                    <a:lnTo>
                      <a:pt x="48030" y="53991"/>
                    </a:lnTo>
                    <a:cubicBezTo>
                      <a:pt x="48110" y="53996"/>
                      <a:pt x="48203" y="53999"/>
                      <a:pt x="48308" y="53999"/>
                    </a:cubicBezTo>
                    <a:cubicBezTo>
                      <a:pt x="49027" y="53999"/>
                      <a:pt x="50286" y="53842"/>
                      <a:pt x="51471" y="52901"/>
                    </a:cubicBezTo>
                    <a:cubicBezTo>
                      <a:pt x="52319" y="53240"/>
                      <a:pt x="53228" y="53470"/>
                      <a:pt x="54197" y="53567"/>
                    </a:cubicBezTo>
                    <a:cubicBezTo>
                      <a:pt x="54208" y="54318"/>
                      <a:pt x="54572" y="56911"/>
                      <a:pt x="58509" y="57613"/>
                    </a:cubicBezTo>
                    <a:cubicBezTo>
                      <a:pt x="58509" y="57613"/>
                      <a:pt x="58012" y="59794"/>
                      <a:pt x="61901" y="60169"/>
                    </a:cubicBezTo>
                    <a:cubicBezTo>
                      <a:pt x="61901" y="60169"/>
                      <a:pt x="62194" y="62003"/>
                      <a:pt x="65800" y="62003"/>
                    </a:cubicBezTo>
                    <a:cubicBezTo>
                      <a:pt x="66212" y="62003"/>
                      <a:pt x="66667" y="61979"/>
                      <a:pt x="67170" y="61926"/>
                    </a:cubicBezTo>
                    <a:cubicBezTo>
                      <a:pt x="67170" y="61926"/>
                      <a:pt x="68309" y="62542"/>
                      <a:pt x="69731" y="62542"/>
                    </a:cubicBezTo>
                    <a:cubicBezTo>
                      <a:pt x="70917" y="62542"/>
                      <a:pt x="72300" y="62114"/>
                      <a:pt x="73385" y="60545"/>
                    </a:cubicBezTo>
                    <a:cubicBezTo>
                      <a:pt x="73385" y="60545"/>
                      <a:pt x="73812" y="60851"/>
                      <a:pt x="74607" y="60851"/>
                    </a:cubicBezTo>
                    <a:cubicBezTo>
                      <a:pt x="75715" y="60851"/>
                      <a:pt x="77537" y="60256"/>
                      <a:pt x="79913" y="57407"/>
                    </a:cubicBezTo>
                    <a:cubicBezTo>
                      <a:pt x="79913" y="57407"/>
                      <a:pt x="88514" y="53627"/>
                      <a:pt x="86443" y="43755"/>
                    </a:cubicBezTo>
                    <a:cubicBezTo>
                      <a:pt x="86443" y="43755"/>
                      <a:pt x="86285" y="43743"/>
                      <a:pt x="86031" y="43719"/>
                    </a:cubicBezTo>
                    <a:cubicBezTo>
                      <a:pt x="86043" y="43634"/>
                      <a:pt x="86043" y="43549"/>
                      <a:pt x="86043" y="43476"/>
                    </a:cubicBezTo>
                    <a:cubicBezTo>
                      <a:pt x="86261" y="43513"/>
                      <a:pt x="86503" y="43537"/>
                      <a:pt x="86770" y="43549"/>
                    </a:cubicBezTo>
                    <a:lnTo>
                      <a:pt x="86988" y="43755"/>
                    </a:lnTo>
                    <a:lnTo>
                      <a:pt x="86988" y="43719"/>
                    </a:lnTo>
                    <a:lnTo>
                      <a:pt x="87690" y="44046"/>
                    </a:lnTo>
                    <a:cubicBezTo>
                      <a:pt x="88430" y="44397"/>
                      <a:pt x="89544" y="44809"/>
                      <a:pt x="90707" y="44809"/>
                    </a:cubicBezTo>
                    <a:cubicBezTo>
                      <a:pt x="93009" y="44809"/>
                      <a:pt x="94438" y="43210"/>
                      <a:pt x="94958" y="40049"/>
                    </a:cubicBezTo>
                    <a:lnTo>
                      <a:pt x="94983" y="39879"/>
                    </a:lnTo>
                    <a:lnTo>
                      <a:pt x="95128" y="39782"/>
                    </a:lnTo>
                    <a:cubicBezTo>
                      <a:pt x="95770" y="39370"/>
                      <a:pt x="97781" y="37565"/>
                      <a:pt x="96921" y="31811"/>
                    </a:cubicBezTo>
                    <a:cubicBezTo>
                      <a:pt x="96885" y="31545"/>
                      <a:pt x="95867" y="25052"/>
                      <a:pt x="90416" y="22495"/>
                    </a:cubicBezTo>
                    <a:lnTo>
                      <a:pt x="90210" y="22399"/>
                    </a:lnTo>
                    <a:lnTo>
                      <a:pt x="90186" y="22181"/>
                    </a:lnTo>
                    <a:cubicBezTo>
                      <a:pt x="90089" y="21030"/>
                      <a:pt x="89520" y="17190"/>
                      <a:pt x="86201" y="16112"/>
                    </a:cubicBezTo>
                    <a:lnTo>
                      <a:pt x="86164" y="16099"/>
                    </a:lnTo>
                    <a:cubicBezTo>
                      <a:pt x="86043" y="15967"/>
                      <a:pt x="85922" y="15821"/>
                      <a:pt x="85789" y="15688"/>
                    </a:cubicBezTo>
                    <a:lnTo>
                      <a:pt x="85873" y="15555"/>
                    </a:lnTo>
                    <a:cubicBezTo>
                      <a:pt x="85668" y="14791"/>
                      <a:pt x="84965" y="12974"/>
                      <a:pt x="82857" y="12974"/>
                    </a:cubicBezTo>
                    <a:lnTo>
                      <a:pt x="82578" y="12974"/>
                    </a:lnTo>
                    <a:lnTo>
                      <a:pt x="82470" y="12720"/>
                    </a:lnTo>
                    <a:cubicBezTo>
                      <a:pt x="82142" y="11739"/>
                      <a:pt x="80798" y="8480"/>
                      <a:pt x="77103" y="7705"/>
                    </a:cubicBezTo>
                    <a:lnTo>
                      <a:pt x="76946" y="7668"/>
                    </a:lnTo>
                    <a:lnTo>
                      <a:pt x="76861" y="7523"/>
                    </a:lnTo>
                    <a:cubicBezTo>
                      <a:pt x="76583" y="7063"/>
                      <a:pt x="75589" y="5585"/>
                      <a:pt x="74220" y="5585"/>
                    </a:cubicBezTo>
                    <a:cubicBezTo>
                      <a:pt x="74136" y="5585"/>
                      <a:pt x="74050" y="5585"/>
                      <a:pt x="73953" y="5597"/>
                    </a:cubicBezTo>
                    <a:lnTo>
                      <a:pt x="73784" y="5622"/>
                    </a:lnTo>
                    <a:lnTo>
                      <a:pt x="73651" y="5512"/>
                    </a:lnTo>
                    <a:cubicBezTo>
                      <a:pt x="72948" y="4895"/>
                      <a:pt x="69218" y="1830"/>
                      <a:pt x="65050" y="1830"/>
                    </a:cubicBezTo>
                    <a:cubicBezTo>
                      <a:pt x="64481" y="1830"/>
                      <a:pt x="63912" y="1891"/>
                      <a:pt x="63366" y="2012"/>
                    </a:cubicBezTo>
                    <a:lnTo>
                      <a:pt x="63209" y="2048"/>
                    </a:lnTo>
                    <a:lnTo>
                      <a:pt x="63075" y="1951"/>
                    </a:lnTo>
                    <a:cubicBezTo>
                      <a:pt x="62470" y="1539"/>
                      <a:pt x="60302" y="219"/>
                      <a:pt x="57455" y="219"/>
                    </a:cubicBezTo>
                    <a:cubicBezTo>
                      <a:pt x="56571" y="219"/>
                      <a:pt x="55699" y="340"/>
                      <a:pt x="54851" y="594"/>
                    </a:cubicBezTo>
                    <a:lnTo>
                      <a:pt x="54657" y="655"/>
                    </a:lnTo>
                    <a:lnTo>
                      <a:pt x="54499" y="534"/>
                    </a:lnTo>
                    <a:cubicBezTo>
                      <a:pt x="54245" y="340"/>
                      <a:pt x="53700" y="1"/>
                      <a:pt x="5304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59" name="Google Shape;559;p46"/>
              <p:cNvGrpSpPr/>
              <p:nvPr/>
            </p:nvGrpSpPr>
            <p:grpSpPr>
              <a:xfrm>
                <a:off x="9355550" y="2807175"/>
                <a:ext cx="2344000" cy="1494525"/>
                <a:chOff x="13482525" y="1003675"/>
                <a:chExt cx="2344000" cy="1494525"/>
              </a:xfrm>
            </p:grpSpPr>
            <p:sp>
              <p:nvSpPr>
                <p:cNvPr id="560" name="Google Shape;560;p46"/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rect b="b" l="l" r="r" t="t"/>
                  <a:pathLst>
                    <a:path extrusionOk="0" h="27874" w="7003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1" name="Google Shape;561;p46"/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rect b="b" l="l" r="r" t="t"/>
                  <a:pathLst>
                    <a:path extrusionOk="0" h="27875" w="7003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2" name="Google Shape;562;p46"/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rect b="b" l="l" r="r" t="t"/>
                  <a:pathLst>
                    <a:path extrusionOk="0" h="22447" w="7524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3" name="Google Shape;563;p46"/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rect b="b" l="l" r="r" t="t"/>
                  <a:pathLst>
                    <a:path extrusionOk="0" h="10237" w="9158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4" name="Google Shape;564;p46"/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rect b="b" l="l" r="r" t="t"/>
                  <a:pathLst>
                    <a:path extrusionOk="0" h="34185" w="676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5" name="Google Shape;565;p46"/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rect b="b" l="l" r="r" t="t"/>
                  <a:pathLst>
                    <a:path extrusionOk="0" h="34185" w="6555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6" name="Google Shape;566;p46"/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rect b="b" l="l" r="r" t="t"/>
                  <a:pathLst>
                    <a:path extrusionOk="0" h="31800" w="1818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7" name="Google Shape;567;p46"/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rect b="b" l="l" r="r" t="t"/>
                  <a:pathLst>
                    <a:path extrusionOk="0" h="22847" w="8082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46"/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rect b="b" l="l" r="r" t="t"/>
                  <a:pathLst>
                    <a:path extrusionOk="0" h="21940" w="7391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9" name="Google Shape;569;p46"/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rect b="b" l="l" r="r" t="t"/>
                  <a:pathLst>
                    <a:path extrusionOk="0" h="25270" w="11194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0" name="Google Shape;570;p46"/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rect b="b" l="l" r="r" t="t"/>
                  <a:pathLst>
                    <a:path extrusionOk="0" h="28541" w="22096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46"/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rect b="b" l="l" r="r" t="t"/>
                  <a:pathLst>
                    <a:path extrusionOk="0" h="31085" w="7221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2" name="Google Shape;572;p46"/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rect b="b" l="l" r="r" t="t"/>
                  <a:pathLst>
                    <a:path extrusionOk="0" h="38159" w="6167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46"/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rect b="b" l="l" r="r" t="t"/>
                  <a:pathLst>
                    <a:path extrusionOk="0" h="13108" w="25646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46"/>
                <p:cNvSpPr/>
                <p:nvPr/>
              </p:nvSpPr>
              <p:spPr>
                <a:xfrm>
                  <a:off x="15403725" y="1619050"/>
                  <a:ext cx="173250" cy="698650"/>
                </a:xfrm>
                <a:custGeom>
                  <a:rect b="b" l="l" r="r" t="t"/>
                  <a:pathLst>
                    <a:path extrusionOk="0" h="27946" w="6930">
                      <a:moveTo>
                        <a:pt x="5730" y="0"/>
                      </a:moveTo>
                      <a:cubicBezTo>
                        <a:pt x="5221" y="0"/>
                        <a:pt x="4822" y="412"/>
                        <a:pt x="4822" y="908"/>
                      </a:cubicBezTo>
                      <a:cubicBezTo>
                        <a:pt x="4822" y="1308"/>
                        <a:pt x="5064" y="1635"/>
                        <a:pt x="5415" y="1769"/>
                      </a:cubicBezTo>
                      <a:lnTo>
                        <a:pt x="5415" y="7632"/>
                      </a:lnTo>
                      <a:lnTo>
                        <a:pt x="1" y="13046"/>
                      </a:lnTo>
                      <a:lnTo>
                        <a:pt x="1" y="27946"/>
                      </a:lnTo>
                      <a:lnTo>
                        <a:pt x="6930" y="21017"/>
                      </a:lnTo>
                      <a:cubicBezTo>
                        <a:pt x="6917" y="20836"/>
                        <a:pt x="6906" y="20653"/>
                        <a:pt x="6881" y="20472"/>
                      </a:cubicBezTo>
                      <a:lnTo>
                        <a:pt x="413" y="26941"/>
                      </a:lnTo>
                      <a:lnTo>
                        <a:pt x="413" y="13216"/>
                      </a:lnTo>
                      <a:lnTo>
                        <a:pt x="5840" y="7801"/>
                      </a:lnTo>
                      <a:lnTo>
                        <a:pt x="5840" y="1817"/>
                      </a:lnTo>
                      <a:cubicBezTo>
                        <a:pt x="6287" y="1756"/>
                        <a:pt x="6639" y="1381"/>
                        <a:pt x="6639" y="908"/>
                      </a:cubicBezTo>
                      <a:cubicBezTo>
                        <a:pt x="6639" y="412"/>
                        <a:pt x="6227" y="0"/>
                        <a:pt x="573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46"/>
                <p:cNvSpPr/>
                <p:nvPr/>
              </p:nvSpPr>
              <p:spPr>
                <a:xfrm>
                  <a:off x="15605425" y="1558150"/>
                  <a:ext cx="74200" cy="547575"/>
                </a:xfrm>
                <a:custGeom>
                  <a:rect b="b" l="l" r="r" t="t"/>
                  <a:pathLst>
                    <a:path extrusionOk="0" h="21903" w="2968">
                      <a:moveTo>
                        <a:pt x="2060" y="1"/>
                      </a:moveTo>
                      <a:cubicBezTo>
                        <a:pt x="1563" y="1"/>
                        <a:pt x="1151" y="413"/>
                        <a:pt x="1151" y="910"/>
                      </a:cubicBezTo>
                      <a:cubicBezTo>
                        <a:pt x="1151" y="1346"/>
                        <a:pt x="1454" y="1697"/>
                        <a:pt x="1853" y="1794"/>
                      </a:cubicBezTo>
                      <a:lnTo>
                        <a:pt x="1853" y="19867"/>
                      </a:lnTo>
                      <a:lnTo>
                        <a:pt x="1" y="21721"/>
                      </a:lnTo>
                      <a:cubicBezTo>
                        <a:pt x="133" y="21781"/>
                        <a:pt x="267" y="21842"/>
                        <a:pt x="412" y="21902"/>
                      </a:cubicBezTo>
                      <a:lnTo>
                        <a:pt x="2265" y="20037"/>
                      </a:lnTo>
                      <a:lnTo>
                        <a:pt x="2265" y="1794"/>
                      </a:lnTo>
                      <a:cubicBezTo>
                        <a:pt x="2666" y="1697"/>
                        <a:pt x="2968" y="1346"/>
                        <a:pt x="2968" y="910"/>
                      </a:cubicBezTo>
                      <a:cubicBezTo>
                        <a:pt x="2968" y="413"/>
                        <a:pt x="2569" y="1"/>
                        <a:pt x="206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46"/>
                <p:cNvSpPr/>
                <p:nvPr/>
              </p:nvSpPr>
              <p:spPr>
                <a:xfrm>
                  <a:off x="15435825" y="1412500"/>
                  <a:ext cx="164175" cy="751675"/>
                </a:xfrm>
                <a:custGeom>
                  <a:rect b="b" l="l" r="r" t="t"/>
                  <a:pathLst>
                    <a:path extrusionOk="0" h="30067" w="6567">
                      <a:moveTo>
                        <a:pt x="6155" y="1"/>
                      </a:moveTo>
                      <a:lnTo>
                        <a:pt x="6155" y="23840"/>
                      </a:lnTo>
                      <a:lnTo>
                        <a:pt x="922" y="29061"/>
                      </a:lnTo>
                      <a:lnTo>
                        <a:pt x="922" y="24543"/>
                      </a:lnTo>
                      <a:cubicBezTo>
                        <a:pt x="1418" y="24530"/>
                        <a:pt x="1818" y="24131"/>
                        <a:pt x="1818" y="23634"/>
                      </a:cubicBezTo>
                      <a:cubicBezTo>
                        <a:pt x="1818" y="23138"/>
                        <a:pt x="1418" y="22726"/>
                        <a:pt x="909" y="22726"/>
                      </a:cubicBezTo>
                      <a:cubicBezTo>
                        <a:pt x="413" y="22726"/>
                        <a:pt x="1" y="23138"/>
                        <a:pt x="1" y="23634"/>
                      </a:cubicBezTo>
                      <a:cubicBezTo>
                        <a:pt x="1" y="23986"/>
                        <a:pt x="206" y="24288"/>
                        <a:pt x="510" y="24446"/>
                      </a:cubicBezTo>
                      <a:lnTo>
                        <a:pt x="510" y="30067"/>
                      </a:lnTo>
                      <a:lnTo>
                        <a:pt x="6567" y="24010"/>
                      </a:lnTo>
                      <a:lnTo>
                        <a:pt x="6567" y="291"/>
                      </a:lnTo>
                      <a:cubicBezTo>
                        <a:pt x="6433" y="182"/>
                        <a:pt x="6300" y="98"/>
                        <a:pt x="615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46"/>
                <p:cNvSpPr/>
                <p:nvPr/>
              </p:nvSpPr>
              <p:spPr>
                <a:xfrm>
                  <a:off x="15478850" y="1322550"/>
                  <a:ext cx="46650" cy="32450"/>
                </a:xfrm>
                <a:custGeom>
                  <a:rect b="b" l="l" r="r" t="t"/>
                  <a:pathLst>
                    <a:path extrusionOk="0" h="1298" w="1866">
                      <a:moveTo>
                        <a:pt x="84" y="0"/>
                      </a:moveTo>
                      <a:cubicBezTo>
                        <a:pt x="36" y="122"/>
                        <a:pt x="0" y="255"/>
                        <a:pt x="0" y="388"/>
                      </a:cubicBezTo>
                      <a:cubicBezTo>
                        <a:pt x="0" y="897"/>
                        <a:pt x="399" y="1297"/>
                        <a:pt x="908" y="1297"/>
                      </a:cubicBezTo>
                      <a:cubicBezTo>
                        <a:pt x="1333" y="1297"/>
                        <a:pt x="1696" y="1006"/>
                        <a:pt x="1793" y="606"/>
                      </a:cubicBezTo>
                      <a:lnTo>
                        <a:pt x="1866" y="606"/>
                      </a:lnTo>
                      <a:cubicBezTo>
                        <a:pt x="1430" y="255"/>
                        <a:pt x="848" y="13"/>
                        <a:pt x="8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46"/>
                <p:cNvSpPr/>
                <p:nvPr/>
              </p:nvSpPr>
              <p:spPr>
                <a:xfrm>
                  <a:off x="15007625" y="1578450"/>
                  <a:ext cx="279850" cy="631750"/>
                </a:xfrm>
                <a:custGeom>
                  <a:rect b="b" l="l" r="r" t="t"/>
                  <a:pathLst>
                    <a:path extrusionOk="0" h="25270" w="11194">
                      <a:moveTo>
                        <a:pt x="4579" y="1"/>
                      </a:moveTo>
                      <a:lnTo>
                        <a:pt x="4579" y="18934"/>
                      </a:lnTo>
                      <a:lnTo>
                        <a:pt x="1793" y="18934"/>
                      </a:lnTo>
                      <a:cubicBezTo>
                        <a:pt x="1696" y="18535"/>
                        <a:pt x="1344" y="18231"/>
                        <a:pt x="908" y="18231"/>
                      </a:cubicBezTo>
                      <a:cubicBezTo>
                        <a:pt x="412" y="18231"/>
                        <a:pt x="0" y="18643"/>
                        <a:pt x="0" y="19140"/>
                      </a:cubicBezTo>
                      <a:cubicBezTo>
                        <a:pt x="0" y="19649"/>
                        <a:pt x="412" y="20048"/>
                        <a:pt x="908" y="20048"/>
                      </a:cubicBezTo>
                      <a:cubicBezTo>
                        <a:pt x="1344" y="20048"/>
                        <a:pt x="1696" y="19758"/>
                        <a:pt x="1793" y="19358"/>
                      </a:cubicBezTo>
                      <a:lnTo>
                        <a:pt x="5003" y="19358"/>
                      </a:lnTo>
                      <a:lnTo>
                        <a:pt x="5003" y="1006"/>
                      </a:lnTo>
                      <a:lnTo>
                        <a:pt x="10079" y="6082"/>
                      </a:lnTo>
                      <a:lnTo>
                        <a:pt x="10079" y="23477"/>
                      </a:lnTo>
                      <a:cubicBezTo>
                        <a:pt x="9679" y="23574"/>
                        <a:pt x="9376" y="23937"/>
                        <a:pt x="9376" y="24361"/>
                      </a:cubicBezTo>
                      <a:cubicBezTo>
                        <a:pt x="9376" y="24870"/>
                        <a:pt x="9788" y="25270"/>
                        <a:pt x="10284" y="25270"/>
                      </a:cubicBezTo>
                      <a:cubicBezTo>
                        <a:pt x="10793" y="25270"/>
                        <a:pt x="11193" y="24870"/>
                        <a:pt x="11193" y="24361"/>
                      </a:cubicBezTo>
                      <a:cubicBezTo>
                        <a:pt x="11193" y="23937"/>
                        <a:pt x="10890" y="23574"/>
                        <a:pt x="10491" y="23477"/>
                      </a:cubicBezTo>
                      <a:lnTo>
                        <a:pt x="10491" y="5912"/>
                      </a:lnTo>
                      <a:lnTo>
                        <a:pt x="4579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9" name="Google Shape;579;p46"/>
                <p:cNvSpPr/>
                <p:nvPr/>
              </p:nvSpPr>
              <p:spPr>
                <a:xfrm>
                  <a:off x="14086675" y="1435200"/>
                  <a:ext cx="175075" cy="696875"/>
                </a:xfrm>
                <a:custGeom>
                  <a:rect b="b" l="l" r="r" t="t"/>
                  <a:pathLst>
                    <a:path extrusionOk="0" h="27875" w="7003">
                      <a:moveTo>
                        <a:pt x="909" y="1"/>
                      </a:moveTo>
                      <a:cubicBezTo>
                        <a:pt x="401" y="1"/>
                        <a:pt x="0" y="413"/>
                        <a:pt x="0" y="910"/>
                      </a:cubicBezTo>
                      <a:cubicBezTo>
                        <a:pt x="0" y="1346"/>
                        <a:pt x="291" y="1697"/>
                        <a:pt x="691" y="1794"/>
                      </a:cubicBezTo>
                      <a:lnTo>
                        <a:pt x="691" y="22266"/>
                      </a:lnTo>
                      <a:lnTo>
                        <a:pt x="6300" y="27875"/>
                      </a:lnTo>
                      <a:lnTo>
                        <a:pt x="6300" y="21721"/>
                      </a:lnTo>
                      <a:cubicBezTo>
                        <a:pt x="6700" y="21624"/>
                        <a:pt x="7002" y="21272"/>
                        <a:pt x="7002" y="20836"/>
                      </a:cubicBezTo>
                      <a:cubicBezTo>
                        <a:pt x="7002" y="20340"/>
                        <a:pt x="6590" y="19928"/>
                        <a:pt x="6094" y="19928"/>
                      </a:cubicBezTo>
                      <a:cubicBezTo>
                        <a:pt x="5597" y="19928"/>
                        <a:pt x="5185" y="20340"/>
                        <a:pt x="5185" y="20836"/>
                      </a:cubicBezTo>
                      <a:cubicBezTo>
                        <a:pt x="5185" y="21272"/>
                        <a:pt x="5488" y="21624"/>
                        <a:pt x="5888" y="21721"/>
                      </a:cubicBezTo>
                      <a:lnTo>
                        <a:pt x="5888" y="26869"/>
                      </a:lnTo>
                      <a:lnTo>
                        <a:pt x="1115" y="22096"/>
                      </a:lnTo>
                      <a:lnTo>
                        <a:pt x="1115" y="1794"/>
                      </a:lnTo>
                      <a:cubicBezTo>
                        <a:pt x="1515" y="1697"/>
                        <a:pt x="1818" y="1346"/>
                        <a:pt x="1818" y="910"/>
                      </a:cubicBezTo>
                      <a:cubicBezTo>
                        <a:pt x="1818" y="413"/>
                        <a:pt x="1406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0" name="Google Shape;580;p46"/>
                <p:cNvSpPr/>
                <p:nvPr/>
              </p:nvSpPr>
              <p:spPr>
                <a:xfrm>
                  <a:off x="13939800" y="1558775"/>
                  <a:ext cx="148725" cy="618725"/>
                </a:xfrm>
                <a:custGeom>
                  <a:rect b="b" l="l" r="r" t="t"/>
                  <a:pathLst>
                    <a:path extrusionOk="0" h="24749" w="5949">
                      <a:moveTo>
                        <a:pt x="5040" y="0"/>
                      </a:moveTo>
                      <a:cubicBezTo>
                        <a:pt x="4543" y="0"/>
                        <a:pt x="4131" y="400"/>
                        <a:pt x="4131" y="909"/>
                      </a:cubicBezTo>
                      <a:cubicBezTo>
                        <a:pt x="4131" y="1333"/>
                        <a:pt x="4434" y="1696"/>
                        <a:pt x="4834" y="1793"/>
                      </a:cubicBezTo>
                      <a:lnTo>
                        <a:pt x="4834" y="19842"/>
                      </a:lnTo>
                      <a:lnTo>
                        <a:pt x="1" y="24676"/>
                      </a:lnTo>
                      <a:cubicBezTo>
                        <a:pt x="146" y="24712"/>
                        <a:pt x="316" y="24736"/>
                        <a:pt x="521" y="24749"/>
                      </a:cubicBezTo>
                      <a:lnTo>
                        <a:pt x="5246" y="20012"/>
                      </a:lnTo>
                      <a:lnTo>
                        <a:pt x="5246" y="1793"/>
                      </a:lnTo>
                      <a:cubicBezTo>
                        <a:pt x="5646" y="1696"/>
                        <a:pt x="5948" y="1333"/>
                        <a:pt x="5948" y="909"/>
                      </a:cubicBezTo>
                      <a:cubicBezTo>
                        <a:pt x="5948" y="400"/>
                        <a:pt x="5536" y="0"/>
                        <a:pt x="50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1" name="Google Shape;581;p46"/>
                <p:cNvSpPr/>
                <p:nvPr/>
              </p:nvSpPr>
              <p:spPr>
                <a:xfrm>
                  <a:off x="13812625" y="1630225"/>
                  <a:ext cx="165975" cy="556650"/>
                </a:xfrm>
                <a:custGeom>
                  <a:rect b="b" l="l" r="r" t="t"/>
                  <a:pathLst>
                    <a:path extrusionOk="0" h="22266" w="6639">
                      <a:moveTo>
                        <a:pt x="5729" y="1"/>
                      </a:moveTo>
                      <a:cubicBezTo>
                        <a:pt x="5221" y="1"/>
                        <a:pt x="4821" y="401"/>
                        <a:pt x="4821" y="910"/>
                      </a:cubicBezTo>
                      <a:cubicBezTo>
                        <a:pt x="4821" y="1298"/>
                        <a:pt x="5064" y="1637"/>
                        <a:pt x="5414" y="1758"/>
                      </a:cubicBezTo>
                      <a:lnTo>
                        <a:pt x="5414" y="7185"/>
                      </a:lnTo>
                      <a:lnTo>
                        <a:pt x="0" y="12599"/>
                      </a:lnTo>
                      <a:lnTo>
                        <a:pt x="0" y="22206"/>
                      </a:lnTo>
                      <a:cubicBezTo>
                        <a:pt x="121" y="22230"/>
                        <a:pt x="267" y="22254"/>
                        <a:pt x="412" y="22266"/>
                      </a:cubicBezTo>
                      <a:lnTo>
                        <a:pt x="412" y="12769"/>
                      </a:lnTo>
                      <a:lnTo>
                        <a:pt x="5826" y="7354"/>
                      </a:lnTo>
                      <a:lnTo>
                        <a:pt x="5826" y="1806"/>
                      </a:lnTo>
                      <a:cubicBezTo>
                        <a:pt x="6287" y="1758"/>
                        <a:pt x="6638" y="1370"/>
                        <a:pt x="6638" y="910"/>
                      </a:cubicBezTo>
                      <a:cubicBezTo>
                        <a:pt x="6638" y="401"/>
                        <a:pt x="6227" y="1"/>
                        <a:pt x="572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2" name="Google Shape;582;p46"/>
                <p:cNvSpPr/>
                <p:nvPr/>
              </p:nvSpPr>
              <p:spPr>
                <a:xfrm>
                  <a:off x="13839875" y="1309550"/>
                  <a:ext cx="169000" cy="854625"/>
                </a:xfrm>
                <a:custGeom>
                  <a:rect b="b" l="l" r="r" t="t"/>
                  <a:pathLst>
                    <a:path extrusionOk="0" h="34185" w="6760">
                      <a:moveTo>
                        <a:pt x="2919" y="0"/>
                      </a:moveTo>
                      <a:cubicBezTo>
                        <a:pt x="2411" y="0"/>
                        <a:pt x="2011" y="412"/>
                        <a:pt x="2011" y="908"/>
                      </a:cubicBezTo>
                      <a:cubicBezTo>
                        <a:pt x="2011" y="1417"/>
                        <a:pt x="2411" y="1817"/>
                        <a:pt x="2919" y="1817"/>
                      </a:cubicBezTo>
                      <a:cubicBezTo>
                        <a:pt x="3344" y="1817"/>
                        <a:pt x="3707" y="1526"/>
                        <a:pt x="3804" y="1126"/>
                      </a:cubicBezTo>
                      <a:lnTo>
                        <a:pt x="6335" y="1126"/>
                      </a:lnTo>
                      <a:lnTo>
                        <a:pt x="6335" y="27958"/>
                      </a:lnTo>
                      <a:lnTo>
                        <a:pt x="1115" y="33179"/>
                      </a:lnTo>
                      <a:lnTo>
                        <a:pt x="1115" y="29048"/>
                      </a:lnTo>
                      <a:cubicBezTo>
                        <a:pt x="1514" y="28963"/>
                        <a:pt x="1817" y="28600"/>
                        <a:pt x="1817" y="28164"/>
                      </a:cubicBezTo>
                      <a:cubicBezTo>
                        <a:pt x="1817" y="27668"/>
                        <a:pt x="1406" y="27267"/>
                        <a:pt x="908" y="27267"/>
                      </a:cubicBezTo>
                      <a:cubicBezTo>
                        <a:pt x="400" y="27267"/>
                        <a:pt x="0" y="27668"/>
                        <a:pt x="0" y="28164"/>
                      </a:cubicBezTo>
                      <a:cubicBezTo>
                        <a:pt x="0" y="28600"/>
                        <a:pt x="303" y="28963"/>
                        <a:pt x="703" y="29048"/>
                      </a:cubicBezTo>
                      <a:lnTo>
                        <a:pt x="703" y="34185"/>
                      </a:lnTo>
                      <a:lnTo>
                        <a:pt x="6760" y="28128"/>
                      </a:lnTo>
                      <a:lnTo>
                        <a:pt x="6760" y="703"/>
                      </a:lnTo>
                      <a:lnTo>
                        <a:pt x="3804" y="703"/>
                      </a:lnTo>
                      <a:cubicBezTo>
                        <a:pt x="3707" y="302"/>
                        <a:pt x="3344" y="0"/>
                        <a:pt x="291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46"/>
                <p:cNvSpPr/>
                <p:nvPr/>
              </p:nvSpPr>
              <p:spPr>
                <a:xfrm>
                  <a:off x="14273550" y="1740175"/>
                  <a:ext cx="141125" cy="694750"/>
                </a:xfrm>
                <a:custGeom>
                  <a:rect b="b" l="l" r="r" t="t"/>
                  <a:pathLst>
                    <a:path extrusionOk="0" h="27790" w="5645">
                      <a:moveTo>
                        <a:pt x="0" y="1"/>
                      </a:moveTo>
                      <a:lnTo>
                        <a:pt x="0" y="24288"/>
                      </a:lnTo>
                      <a:lnTo>
                        <a:pt x="3064" y="27353"/>
                      </a:lnTo>
                      <a:cubicBezTo>
                        <a:pt x="3331" y="27499"/>
                        <a:pt x="3683" y="27656"/>
                        <a:pt x="4094" y="27789"/>
                      </a:cubicBezTo>
                      <a:lnTo>
                        <a:pt x="424" y="24118"/>
                      </a:lnTo>
                      <a:lnTo>
                        <a:pt x="424" y="412"/>
                      </a:lnTo>
                      <a:lnTo>
                        <a:pt x="5221" y="412"/>
                      </a:lnTo>
                      <a:lnTo>
                        <a:pt x="5221" y="23513"/>
                      </a:lnTo>
                      <a:lnTo>
                        <a:pt x="2507" y="20788"/>
                      </a:lnTo>
                      <a:lnTo>
                        <a:pt x="2507" y="4216"/>
                      </a:lnTo>
                      <a:cubicBezTo>
                        <a:pt x="2895" y="4119"/>
                        <a:pt x="3198" y="3767"/>
                        <a:pt x="3198" y="3331"/>
                      </a:cubicBezTo>
                      <a:cubicBezTo>
                        <a:pt x="3198" y="2835"/>
                        <a:pt x="2786" y="2423"/>
                        <a:pt x="2289" y="2423"/>
                      </a:cubicBezTo>
                      <a:cubicBezTo>
                        <a:pt x="1780" y="2423"/>
                        <a:pt x="1381" y="2835"/>
                        <a:pt x="1381" y="3331"/>
                      </a:cubicBezTo>
                      <a:cubicBezTo>
                        <a:pt x="1381" y="3767"/>
                        <a:pt x="1683" y="4131"/>
                        <a:pt x="2084" y="4228"/>
                      </a:cubicBezTo>
                      <a:lnTo>
                        <a:pt x="2084" y="20957"/>
                      </a:lnTo>
                      <a:lnTo>
                        <a:pt x="5645" y="24519"/>
                      </a:lnTo>
                      <a:lnTo>
                        <a:pt x="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4" name="Google Shape;584;p46"/>
                <p:cNvSpPr/>
                <p:nvPr/>
              </p:nvSpPr>
              <p:spPr>
                <a:xfrm>
                  <a:off x="14457050" y="1641750"/>
                  <a:ext cx="45450" cy="782550"/>
                </a:xfrm>
                <a:custGeom>
                  <a:rect b="b" l="l" r="r" t="t"/>
                  <a:pathLst>
                    <a:path extrusionOk="0" h="31302" w="1818">
                      <a:moveTo>
                        <a:pt x="909" y="0"/>
                      </a:moveTo>
                      <a:cubicBezTo>
                        <a:pt x="400" y="0"/>
                        <a:pt x="1" y="412"/>
                        <a:pt x="1" y="909"/>
                      </a:cubicBezTo>
                      <a:cubicBezTo>
                        <a:pt x="1" y="1345"/>
                        <a:pt x="292" y="1696"/>
                        <a:pt x="691" y="1793"/>
                      </a:cubicBezTo>
                      <a:lnTo>
                        <a:pt x="691" y="31302"/>
                      </a:lnTo>
                      <a:cubicBezTo>
                        <a:pt x="836" y="31217"/>
                        <a:pt x="982" y="31121"/>
                        <a:pt x="1115" y="31024"/>
                      </a:cubicBezTo>
                      <a:lnTo>
                        <a:pt x="1115" y="1793"/>
                      </a:lnTo>
                      <a:cubicBezTo>
                        <a:pt x="1515" y="1696"/>
                        <a:pt x="1818" y="1345"/>
                        <a:pt x="1818" y="909"/>
                      </a:cubicBezTo>
                      <a:cubicBezTo>
                        <a:pt x="1818" y="412"/>
                        <a:pt x="1406" y="0"/>
                        <a:pt x="90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5" name="Google Shape;585;p46"/>
                <p:cNvSpPr/>
                <p:nvPr/>
              </p:nvSpPr>
              <p:spPr>
                <a:xfrm>
                  <a:off x="14401950" y="2440350"/>
                  <a:ext cx="26050" cy="925"/>
                </a:xfrm>
                <a:custGeom>
                  <a:rect b="b" l="l" r="r" t="t"/>
                  <a:pathLst>
                    <a:path extrusionOk="0" h="37" w="1042">
                      <a:moveTo>
                        <a:pt x="0" y="0"/>
                      </a:moveTo>
                      <a:cubicBezTo>
                        <a:pt x="170" y="25"/>
                        <a:pt x="339" y="36"/>
                        <a:pt x="521" y="36"/>
                      </a:cubicBezTo>
                      <a:cubicBezTo>
                        <a:pt x="690" y="36"/>
                        <a:pt x="872" y="25"/>
                        <a:pt x="104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6" name="Google Shape;586;p46"/>
                <p:cNvSpPr/>
                <p:nvPr/>
              </p:nvSpPr>
              <p:spPr>
                <a:xfrm>
                  <a:off x="15695350" y="1574500"/>
                  <a:ext cx="73625" cy="486400"/>
                </a:xfrm>
                <a:custGeom>
                  <a:rect b="b" l="l" r="r" t="t"/>
                  <a:pathLst>
                    <a:path extrusionOk="0" h="19456" w="2945">
                      <a:moveTo>
                        <a:pt x="1" y="1"/>
                      </a:moveTo>
                      <a:lnTo>
                        <a:pt x="1" y="16694"/>
                      </a:lnTo>
                      <a:lnTo>
                        <a:pt x="2763" y="19455"/>
                      </a:lnTo>
                      <a:cubicBezTo>
                        <a:pt x="2824" y="19334"/>
                        <a:pt x="2884" y="19189"/>
                        <a:pt x="2945" y="19056"/>
                      </a:cubicBezTo>
                      <a:lnTo>
                        <a:pt x="413" y="16524"/>
                      </a:lnTo>
                      <a:lnTo>
                        <a:pt x="413" y="280"/>
                      </a:lnTo>
                      <a:cubicBezTo>
                        <a:pt x="280" y="183"/>
                        <a:pt x="135" y="98"/>
                        <a:pt x="1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7" name="Google Shape;587;p46"/>
                <p:cNvSpPr/>
                <p:nvPr/>
              </p:nvSpPr>
              <p:spPr>
                <a:xfrm>
                  <a:off x="15807400" y="1934600"/>
                  <a:ext cx="19125" cy="33625"/>
                </a:xfrm>
                <a:custGeom>
                  <a:rect b="b" l="l" r="r" t="t"/>
                  <a:pathLst>
                    <a:path extrusionOk="0" h="1345" w="765">
                      <a:moveTo>
                        <a:pt x="765" y="1"/>
                      </a:moveTo>
                      <a:cubicBezTo>
                        <a:pt x="328" y="73"/>
                        <a:pt x="1" y="448"/>
                        <a:pt x="1" y="897"/>
                      </a:cubicBezTo>
                      <a:cubicBezTo>
                        <a:pt x="1" y="1054"/>
                        <a:pt x="49" y="1212"/>
                        <a:pt x="122" y="1345"/>
                      </a:cubicBezTo>
                      <a:cubicBezTo>
                        <a:pt x="353" y="1005"/>
                        <a:pt x="582" y="558"/>
                        <a:pt x="76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8" name="Google Shape;588;p46"/>
                <p:cNvSpPr/>
                <p:nvPr/>
              </p:nvSpPr>
              <p:spPr>
                <a:xfrm>
                  <a:off x="15750800" y="1642950"/>
                  <a:ext cx="45450" cy="297125"/>
                </a:xfrm>
                <a:custGeom>
                  <a:rect b="b" l="l" r="r" t="t"/>
                  <a:pathLst>
                    <a:path extrusionOk="0" h="11885" w="1818">
                      <a:moveTo>
                        <a:pt x="690" y="1"/>
                      </a:moveTo>
                      <a:lnTo>
                        <a:pt x="690" y="10092"/>
                      </a:lnTo>
                      <a:cubicBezTo>
                        <a:pt x="291" y="10189"/>
                        <a:pt x="0" y="10539"/>
                        <a:pt x="0" y="10976"/>
                      </a:cubicBezTo>
                      <a:cubicBezTo>
                        <a:pt x="0" y="11473"/>
                        <a:pt x="399" y="11885"/>
                        <a:pt x="908" y="11885"/>
                      </a:cubicBezTo>
                      <a:cubicBezTo>
                        <a:pt x="1405" y="11885"/>
                        <a:pt x="1817" y="11473"/>
                        <a:pt x="1817" y="10976"/>
                      </a:cubicBezTo>
                      <a:cubicBezTo>
                        <a:pt x="1817" y="10539"/>
                        <a:pt x="1514" y="10189"/>
                        <a:pt x="1115" y="10092"/>
                      </a:cubicBezTo>
                      <a:lnTo>
                        <a:pt x="1115" y="595"/>
                      </a:lnTo>
                      <a:cubicBezTo>
                        <a:pt x="981" y="401"/>
                        <a:pt x="848" y="194"/>
                        <a:pt x="69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9" name="Google Shape;589;p46"/>
                <p:cNvSpPr/>
                <p:nvPr/>
              </p:nvSpPr>
              <p:spPr>
                <a:xfrm>
                  <a:off x="15304700" y="1478200"/>
                  <a:ext cx="45450" cy="795000"/>
                </a:xfrm>
                <a:custGeom>
                  <a:rect b="b" l="l" r="r" t="t"/>
                  <a:pathLst>
                    <a:path extrusionOk="0" h="31800" w="1818">
                      <a:moveTo>
                        <a:pt x="909" y="1"/>
                      </a:moveTo>
                      <a:cubicBezTo>
                        <a:pt x="412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30007"/>
                      </a:lnTo>
                      <a:cubicBezTo>
                        <a:pt x="304" y="30104"/>
                        <a:pt x="0" y="30467"/>
                        <a:pt x="0" y="30891"/>
                      </a:cubicBezTo>
                      <a:cubicBezTo>
                        <a:pt x="0" y="31399"/>
                        <a:pt x="412" y="31800"/>
                        <a:pt x="909" y="31800"/>
                      </a:cubicBezTo>
                      <a:cubicBezTo>
                        <a:pt x="1418" y="31800"/>
                        <a:pt x="1817" y="31399"/>
                        <a:pt x="1817" y="30891"/>
                      </a:cubicBezTo>
                      <a:cubicBezTo>
                        <a:pt x="1817" y="30467"/>
                        <a:pt x="1527" y="30104"/>
                        <a:pt x="1115" y="30007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33"/>
                        <a:pt x="1817" y="910"/>
                      </a:cubicBezTo>
                      <a:cubicBezTo>
                        <a:pt x="1817" y="401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0" name="Google Shape;590;p46"/>
                <p:cNvSpPr/>
                <p:nvPr/>
              </p:nvSpPr>
              <p:spPr>
                <a:xfrm>
                  <a:off x="15195375" y="1862200"/>
                  <a:ext cx="184775" cy="548500"/>
                </a:xfrm>
                <a:custGeom>
                  <a:rect b="b" l="l" r="r" t="t"/>
                  <a:pathLst>
                    <a:path extrusionOk="0" h="21940" w="7391">
                      <a:moveTo>
                        <a:pt x="6966" y="1"/>
                      </a:moveTo>
                      <a:lnTo>
                        <a:pt x="6966" y="20922"/>
                      </a:lnTo>
                      <a:lnTo>
                        <a:pt x="1115" y="15083"/>
                      </a:lnTo>
                      <a:lnTo>
                        <a:pt x="1115" y="4289"/>
                      </a:lnTo>
                      <a:cubicBezTo>
                        <a:pt x="1515" y="4192"/>
                        <a:pt x="1818" y="3841"/>
                        <a:pt x="1818" y="3405"/>
                      </a:cubicBezTo>
                      <a:cubicBezTo>
                        <a:pt x="1818" y="2908"/>
                        <a:pt x="1406" y="2496"/>
                        <a:pt x="909" y="2496"/>
                      </a:cubicBezTo>
                      <a:cubicBezTo>
                        <a:pt x="413" y="2496"/>
                        <a:pt x="1" y="2908"/>
                        <a:pt x="1" y="3405"/>
                      </a:cubicBezTo>
                      <a:cubicBezTo>
                        <a:pt x="1" y="3841"/>
                        <a:pt x="303" y="4192"/>
                        <a:pt x="703" y="4289"/>
                      </a:cubicBezTo>
                      <a:lnTo>
                        <a:pt x="703" y="15252"/>
                      </a:lnTo>
                      <a:lnTo>
                        <a:pt x="7390" y="21939"/>
                      </a:lnTo>
                      <a:lnTo>
                        <a:pt x="739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1" name="Google Shape;591;p46"/>
                <p:cNvSpPr/>
                <p:nvPr/>
              </p:nvSpPr>
              <p:spPr>
                <a:xfrm>
                  <a:off x="14825600" y="1553625"/>
                  <a:ext cx="180525" cy="777125"/>
                </a:xfrm>
                <a:custGeom>
                  <a:rect b="b" l="l" r="r" t="t"/>
                  <a:pathLst>
                    <a:path extrusionOk="0" h="31085" w="7221">
                      <a:moveTo>
                        <a:pt x="703" y="1"/>
                      </a:moveTo>
                      <a:lnTo>
                        <a:pt x="703" y="29303"/>
                      </a:lnTo>
                      <a:cubicBezTo>
                        <a:pt x="304" y="29388"/>
                        <a:pt x="1" y="29752"/>
                        <a:pt x="1" y="30175"/>
                      </a:cubicBezTo>
                      <a:cubicBezTo>
                        <a:pt x="1" y="30684"/>
                        <a:pt x="412" y="31084"/>
                        <a:pt x="910" y="31084"/>
                      </a:cubicBezTo>
                      <a:cubicBezTo>
                        <a:pt x="1406" y="31084"/>
                        <a:pt x="1818" y="30684"/>
                        <a:pt x="1818" y="30175"/>
                      </a:cubicBezTo>
                      <a:cubicBezTo>
                        <a:pt x="1818" y="29752"/>
                        <a:pt x="1515" y="29388"/>
                        <a:pt x="1115" y="29303"/>
                      </a:cubicBezTo>
                      <a:lnTo>
                        <a:pt x="1115" y="412"/>
                      </a:lnTo>
                      <a:lnTo>
                        <a:pt x="3768" y="412"/>
                      </a:lnTo>
                      <a:lnTo>
                        <a:pt x="3768" y="17916"/>
                      </a:lnTo>
                      <a:lnTo>
                        <a:pt x="5476" y="17916"/>
                      </a:lnTo>
                      <a:cubicBezTo>
                        <a:pt x="5610" y="18244"/>
                        <a:pt x="5936" y="18473"/>
                        <a:pt x="6312" y="18473"/>
                      </a:cubicBezTo>
                      <a:cubicBezTo>
                        <a:pt x="6821" y="18473"/>
                        <a:pt x="7220" y="18074"/>
                        <a:pt x="7220" y="17565"/>
                      </a:cubicBezTo>
                      <a:cubicBezTo>
                        <a:pt x="7220" y="17068"/>
                        <a:pt x="6821" y="16656"/>
                        <a:pt x="6312" y="16656"/>
                      </a:cubicBezTo>
                      <a:cubicBezTo>
                        <a:pt x="5839" y="16656"/>
                        <a:pt x="5452" y="17032"/>
                        <a:pt x="5416" y="17493"/>
                      </a:cubicBezTo>
                      <a:lnTo>
                        <a:pt x="4180" y="17493"/>
                      </a:lnTo>
                      <a:lnTo>
                        <a:pt x="41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2" name="Google Shape;592;p46"/>
                <p:cNvSpPr/>
                <p:nvPr/>
              </p:nvSpPr>
              <p:spPr>
                <a:xfrm>
                  <a:off x="14918575" y="2145675"/>
                  <a:ext cx="251675" cy="352525"/>
                </a:xfrm>
                <a:custGeom>
                  <a:rect b="b" l="l" r="r" t="t"/>
                  <a:pathLst>
                    <a:path extrusionOk="0" h="14101" w="10067">
                      <a:moveTo>
                        <a:pt x="9159" y="0"/>
                      </a:moveTo>
                      <a:cubicBezTo>
                        <a:pt x="8734" y="0"/>
                        <a:pt x="8371" y="291"/>
                        <a:pt x="8274" y="691"/>
                      </a:cubicBezTo>
                      <a:lnTo>
                        <a:pt x="825" y="691"/>
                      </a:lnTo>
                      <a:lnTo>
                        <a:pt x="825" y="13156"/>
                      </a:lnTo>
                      <a:lnTo>
                        <a:pt x="1" y="13979"/>
                      </a:lnTo>
                      <a:cubicBezTo>
                        <a:pt x="146" y="14028"/>
                        <a:pt x="303" y="14065"/>
                        <a:pt x="461" y="14100"/>
                      </a:cubicBezTo>
                      <a:lnTo>
                        <a:pt x="1237" y="13325"/>
                      </a:lnTo>
                      <a:lnTo>
                        <a:pt x="1237" y="1115"/>
                      </a:lnTo>
                      <a:lnTo>
                        <a:pt x="8274" y="1115"/>
                      </a:lnTo>
                      <a:cubicBezTo>
                        <a:pt x="8371" y="1515"/>
                        <a:pt x="8734" y="1817"/>
                        <a:pt x="9159" y="1817"/>
                      </a:cubicBezTo>
                      <a:cubicBezTo>
                        <a:pt x="9668" y="1817"/>
                        <a:pt x="10067" y="1405"/>
                        <a:pt x="10067" y="909"/>
                      </a:cubicBezTo>
                      <a:cubicBezTo>
                        <a:pt x="10067" y="400"/>
                        <a:pt x="9668" y="0"/>
                        <a:pt x="9159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3" name="Google Shape;593;p46"/>
                <p:cNvSpPr/>
                <p:nvPr/>
              </p:nvSpPr>
              <p:spPr>
                <a:xfrm>
                  <a:off x="14784425" y="2107500"/>
                  <a:ext cx="45450" cy="309850"/>
                </a:xfrm>
                <a:custGeom>
                  <a:rect b="b" l="l" r="r" t="t"/>
                  <a:pathLst>
                    <a:path extrusionOk="0" h="12394" w="1818">
                      <a:moveTo>
                        <a:pt x="909" y="1"/>
                      </a:moveTo>
                      <a:cubicBezTo>
                        <a:pt x="400" y="1"/>
                        <a:pt x="0" y="401"/>
                        <a:pt x="0" y="910"/>
                      </a:cubicBezTo>
                      <a:cubicBezTo>
                        <a:pt x="0" y="1333"/>
                        <a:pt x="304" y="1697"/>
                        <a:pt x="703" y="1794"/>
                      </a:cubicBezTo>
                      <a:lnTo>
                        <a:pt x="703" y="12103"/>
                      </a:lnTo>
                      <a:cubicBezTo>
                        <a:pt x="824" y="12200"/>
                        <a:pt x="969" y="12297"/>
                        <a:pt x="1115" y="12394"/>
                      </a:cubicBezTo>
                      <a:lnTo>
                        <a:pt x="1115" y="1794"/>
                      </a:lnTo>
                      <a:cubicBezTo>
                        <a:pt x="1515" y="1697"/>
                        <a:pt x="1817" y="1333"/>
                        <a:pt x="1817" y="910"/>
                      </a:cubicBezTo>
                      <a:cubicBezTo>
                        <a:pt x="1817" y="401"/>
                        <a:pt x="140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4" name="Google Shape;594;p46"/>
                <p:cNvSpPr/>
                <p:nvPr/>
              </p:nvSpPr>
              <p:spPr>
                <a:xfrm>
                  <a:off x="14490050" y="1866450"/>
                  <a:ext cx="45175" cy="540900"/>
                </a:xfrm>
                <a:custGeom>
                  <a:rect b="b" l="l" r="r" t="t"/>
                  <a:pathLst>
                    <a:path extrusionOk="0" h="21636" w="1807">
                      <a:moveTo>
                        <a:pt x="897" y="1"/>
                      </a:moveTo>
                      <a:cubicBezTo>
                        <a:pt x="401" y="1"/>
                        <a:pt x="1" y="412"/>
                        <a:pt x="1" y="910"/>
                      </a:cubicBezTo>
                      <a:cubicBezTo>
                        <a:pt x="1" y="1346"/>
                        <a:pt x="292" y="1696"/>
                        <a:pt x="692" y="1793"/>
                      </a:cubicBezTo>
                      <a:lnTo>
                        <a:pt x="692" y="21042"/>
                      </a:lnTo>
                      <a:lnTo>
                        <a:pt x="1285" y="21635"/>
                      </a:lnTo>
                      <a:cubicBezTo>
                        <a:pt x="1443" y="21624"/>
                        <a:pt x="1612" y="21587"/>
                        <a:pt x="1782" y="21551"/>
                      </a:cubicBezTo>
                      <a:lnTo>
                        <a:pt x="1115" y="20873"/>
                      </a:lnTo>
                      <a:lnTo>
                        <a:pt x="1115" y="1793"/>
                      </a:lnTo>
                      <a:cubicBezTo>
                        <a:pt x="1515" y="1696"/>
                        <a:pt x="1806" y="1346"/>
                        <a:pt x="1806" y="910"/>
                      </a:cubicBezTo>
                      <a:cubicBezTo>
                        <a:pt x="1806" y="412"/>
                        <a:pt x="1406" y="1"/>
                        <a:pt x="89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5" name="Google Shape;595;p46"/>
                <p:cNvSpPr/>
                <p:nvPr/>
              </p:nvSpPr>
              <p:spPr>
                <a:xfrm>
                  <a:off x="14009150" y="2062700"/>
                  <a:ext cx="252600" cy="147500"/>
                </a:xfrm>
                <a:custGeom>
                  <a:rect b="b" l="l" r="r" t="t"/>
                  <a:pathLst>
                    <a:path extrusionOk="0" h="5900" w="10104">
                      <a:moveTo>
                        <a:pt x="4495" y="0"/>
                      </a:moveTo>
                      <a:lnTo>
                        <a:pt x="0" y="4495"/>
                      </a:lnTo>
                      <a:cubicBezTo>
                        <a:pt x="25" y="4640"/>
                        <a:pt x="61" y="4797"/>
                        <a:pt x="110" y="4979"/>
                      </a:cubicBezTo>
                      <a:lnTo>
                        <a:pt x="4495" y="594"/>
                      </a:lnTo>
                      <a:lnTo>
                        <a:pt x="8420" y="4519"/>
                      </a:lnTo>
                      <a:cubicBezTo>
                        <a:pt x="8335" y="4652"/>
                        <a:pt x="8286" y="4821"/>
                        <a:pt x="8286" y="4991"/>
                      </a:cubicBezTo>
                      <a:cubicBezTo>
                        <a:pt x="8286" y="5500"/>
                        <a:pt x="8698" y="5900"/>
                        <a:pt x="9195" y="5900"/>
                      </a:cubicBezTo>
                      <a:cubicBezTo>
                        <a:pt x="9691" y="5900"/>
                        <a:pt x="10103" y="5500"/>
                        <a:pt x="10103" y="4991"/>
                      </a:cubicBezTo>
                      <a:cubicBezTo>
                        <a:pt x="10103" y="4495"/>
                        <a:pt x="9691" y="4083"/>
                        <a:pt x="9195" y="4083"/>
                      </a:cubicBezTo>
                      <a:cubicBezTo>
                        <a:pt x="9026" y="4083"/>
                        <a:pt x="8856" y="4131"/>
                        <a:pt x="8722" y="4216"/>
                      </a:cubicBezTo>
                      <a:lnTo>
                        <a:pt x="449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6" name="Google Shape;596;p46"/>
                <p:cNvSpPr/>
                <p:nvPr/>
              </p:nvSpPr>
              <p:spPr>
                <a:xfrm>
                  <a:off x="13760825" y="1839500"/>
                  <a:ext cx="45450" cy="339500"/>
                </a:xfrm>
                <a:custGeom>
                  <a:rect b="b" l="l" r="r" t="t"/>
                  <a:pathLst>
                    <a:path extrusionOk="0" h="13580" w="1818">
                      <a:moveTo>
                        <a:pt x="909" y="1"/>
                      </a:moveTo>
                      <a:cubicBezTo>
                        <a:pt x="412" y="1"/>
                        <a:pt x="0" y="413"/>
                        <a:pt x="0" y="909"/>
                      </a:cubicBezTo>
                      <a:cubicBezTo>
                        <a:pt x="0" y="1345"/>
                        <a:pt x="304" y="1697"/>
                        <a:pt x="703" y="1794"/>
                      </a:cubicBezTo>
                      <a:lnTo>
                        <a:pt x="703" y="13399"/>
                      </a:lnTo>
                      <a:cubicBezTo>
                        <a:pt x="837" y="13471"/>
                        <a:pt x="969" y="13531"/>
                        <a:pt x="1115" y="13580"/>
                      </a:cubicBezTo>
                      <a:lnTo>
                        <a:pt x="1115" y="1794"/>
                      </a:lnTo>
                      <a:cubicBezTo>
                        <a:pt x="1527" y="1697"/>
                        <a:pt x="1817" y="1345"/>
                        <a:pt x="1817" y="909"/>
                      </a:cubicBezTo>
                      <a:cubicBezTo>
                        <a:pt x="1817" y="413"/>
                        <a:pt x="1418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7" name="Google Shape;597;p46"/>
                <p:cNvSpPr/>
                <p:nvPr/>
              </p:nvSpPr>
              <p:spPr>
                <a:xfrm>
                  <a:off x="13604275" y="1924600"/>
                  <a:ext cx="45450" cy="208375"/>
                </a:xfrm>
                <a:custGeom>
                  <a:rect b="b" l="l" r="r" t="t"/>
                  <a:pathLst>
                    <a:path extrusionOk="0" h="8335" w="1818">
                      <a:moveTo>
                        <a:pt x="908" y="0"/>
                      </a:moveTo>
                      <a:cubicBezTo>
                        <a:pt x="399" y="0"/>
                        <a:pt x="0" y="412"/>
                        <a:pt x="0" y="909"/>
                      </a:cubicBezTo>
                      <a:cubicBezTo>
                        <a:pt x="0" y="1345"/>
                        <a:pt x="302" y="1696"/>
                        <a:pt x="703" y="1793"/>
                      </a:cubicBezTo>
                      <a:lnTo>
                        <a:pt x="703" y="8165"/>
                      </a:lnTo>
                      <a:cubicBezTo>
                        <a:pt x="835" y="8226"/>
                        <a:pt x="969" y="8286"/>
                        <a:pt x="1114" y="8334"/>
                      </a:cubicBezTo>
                      <a:lnTo>
                        <a:pt x="1114" y="1793"/>
                      </a:lnTo>
                      <a:cubicBezTo>
                        <a:pt x="1514" y="1696"/>
                        <a:pt x="1817" y="1345"/>
                        <a:pt x="1817" y="909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8" name="Google Shape;598;p46"/>
                <p:cNvSpPr/>
                <p:nvPr/>
              </p:nvSpPr>
              <p:spPr>
                <a:xfrm>
                  <a:off x="13523400" y="1578450"/>
                  <a:ext cx="155375" cy="567250"/>
                </a:xfrm>
                <a:custGeom>
                  <a:rect b="b" l="l" r="r" t="t"/>
                  <a:pathLst>
                    <a:path extrusionOk="0" h="22690" w="6215">
                      <a:moveTo>
                        <a:pt x="304" y="1"/>
                      </a:moveTo>
                      <a:lnTo>
                        <a:pt x="304" y="18934"/>
                      </a:lnTo>
                      <a:lnTo>
                        <a:pt x="0" y="18934"/>
                      </a:lnTo>
                      <a:cubicBezTo>
                        <a:pt x="97" y="19079"/>
                        <a:pt x="207" y="19213"/>
                        <a:pt x="328" y="19358"/>
                      </a:cubicBezTo>
                      <a:lnTo>
                        <a:pt x="727" y="19358"/>
                      </a:lnTo>
                      <a:lnTo>
                        <a:pt x="727" y="1006"/>
                      </a:lnTo>
                      <a:lnTo>
                        <a:pt x="5803" y="6082"/>
                      </a:lnTo>
                      <a:lnTo>
                        <a:pt x="5803" y="22605"/>
                      </a:lnTo>
                      <a:cubicBezTo>
                        <a:pt x="5936" y="22641"/>
                        <a:pt x="6070" y="22665"/>
                        <a:pt x="6215" y="22689"/>
                      </a:cubicBezTo>
                      <a:lnTo>
                        <a:pt x="6215" y="5912"/>
                      </a:lnTo>
                      <a:lnTo>
                        <a:pt x="304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9" name="Google Shape;599;p46"/>
                <p:cNvSpPr/>
                <p:nvPr/>
              </p:nvSpPr>
              <p:spPr>
                <a:xfrm>
                  <a:off x="13666325" y="1296500"/>
                  <a:ext cx="202050" cy="571175"/>
                </a:xfrm>
                <a:custGeom>
                  <a:rect b="b" l="l" r="r" t="t"/>
                  <a:pathLst>
                    <a:path extrusionOk="0" h="22847" w="8082">
                      <a:moveTo>
                        <a:pt x="7185" y="1"/>
                      </a:moveTo>
                      <a:cubicBezTo>
                        <a:pt x="6676" y="1"/>
                        <a:pt x="6276" y="413"/>
                        <a:pt x="6276" y="910"/>
                      </a:cubicBezTo>
                      <a:cubicBezTo>
                        <a:pt x="6276" y="1346"/>
                        <a:pt x="6566" y="1697"/>
                        <a:pt x="6967" y="1793"/>
                      </a:cubicBezTo>
                      <a:lnTo>
                        <a:pt x="6967" y="21829"/>
                      </a:lnTo>
                      <a:lnTo>
                        <a:pt x="1115" y="15979"/>
                      </a:lnTo>
                      <a:lnTo>
                        <a:pt x="1115" y="5198"/>
                      </a:lnTo>
                      <a:cubicBezTo>
                        <a:pt x="1516" y="5101"/>
                        <a:pt x="1818" y="4749"/>
                        <a:pt x="1818" y="4313"/>
                      </a:cubicBezTo>
                      <a:cubicBezTo>
                        <a:pt x="1818" y="3817"/>
                        <a:pt x="1419" y="3405"/>
                        <a:pt x="910" y="3405"/>
                      </a:cubicBezTo>
                      <a:cubicBezTo>
                        <a:pt x="413" y="3405"/>
                        <a:pt x="1" y="3817"/>
                        <a:pt x="1" y="4313"/>
                      </a:cubicBezTo>
                      <a:cubicBezTo>
                        <a:pt x="1" y="4749"/>
                        <a:pt x="304" y="5101"/>
                        <a:pt x="703" y="5198"/>
                      </a:cubicBezTo>
                      <a:lnTo>
                        <a:pt x="703" y="16160"/>
                      </a:lnTo>
                      <a:lnTo>
                        <a:pt x="7390" y="22847"/>
                      </a:lnTo>
                      <a:lnTo>
                        <a:pt x="7390" y="1793"/>
                      </a:lnTo>
                      <a:cubicBezTo>
                        <a:pt x="7790" y="1697"/>
                        <a:pt x="8081" y="1346"/>
                        <a:pt x="8081" y="910"/>
                      </a:cubicBezTo>
                      <a:cubicBezTo>
                        <a:pt x="8081" y="413"/>
                        <a:pt x="7681" y="1"/>
                        <a:pt x="7185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0" name="Google Shape;600;p46"/>
                <p:cNvSpPr/>
                <p:nvPr/>
              </p:nvSpPr>
              <p:spPr>
                <a:xfrm>
                  <a:off x="13712975" y="1221400"/>
                  <a:ext cx="45450" cy="445800"/>
                </a:xfrm>
                <a:custGeom>
                  <a:rect b="b" l="l" r="r" t="t"/>
                  <a:pathLst>
                    <a:path extrusionOk="0" h="17832" w="1818">
                      <a:moveTo>
                        <a:pt x="1127" y="1"/>
                      </a:moveTo>
                      <a:cubicBezTo>
                        <a:pt x="982" y="110"/>
                        <a:pt x="837" y="207"/>
                        <a:pt x="703" y="315"/>
                      </a:cubicBezTo>
                      <a:lnTo>
                        <a:pt x="703" y="16039"/>
                      </a:lnTo>
                      <a:cubicBezTo>
                        <a:pt x="304" y="16136"/>
                        <a:pt x="0" y="16499"/>
                        <a:pt x="0" y="16924"/>
                      </a:cubicBezTo>
                      <a:cubicBezTo>
                        <a:pt x="0" y="17432"/>
                        <a:pt x="412" y="17832"/>
                        <a:pt x="909" y="17832"/>
                      </a:cubicBezTo>
                      <a:cubicBezTo>
                        <a:pt x="1418" y="17832"/>
                        <a:pt x="1817" y="17432"/>
                        <a:pt x="1817" y="16924"/>
                      </a:cubicBezTo>
                      <a:cubicBezTo>
                        <a:pt x="1817" y="16499"/>
                        <a:pt x="1527" y="16136"/>
                        <a:pt x="1127" y="16039"/>
                      </a:cubicBezTo>
                      <a:lnTo>
                        <a:pt x="1127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1" name="Google Shape;601;p46"/>
                <p:cNvSpPr/>
                <p:nvPr/>
              </p:nvSpPr>
              <p:spPr>
                <a:xfrm>
                  <a:off x="13482525" y="1363450"/>
                  <a:ext cx="121150" cy="171425"/>
                </a:xfrm>
                <a:custGeom>
                  <a:rect b="b" l="l" r="r" t="t"/>
                  <a:pathLst>
                    <a:path extrusionOk="0" h="6857" w="4846">
                      <a:moveTo>
                        <a:pt x="4846" y="0"/>
                      </a:moveTo>
                      <a:cubicBezTo>
                        <a:pt x="4652" y="267"/>
                        <a:pt x="4494" y="593"/>
                        <a:pt x="4434" y="1005"/>
                      </a:cubicBezTo>
                      <a:lnTo>
                        <a:pt x="4434" y="5815"/>
                      </a:lnTo>
                      <a:lnTo>
                        <a:pt x="1659" y="5815"/>
                      </a:lnTo>
                      <a:cubicBezTo>
                        <a:pt x="1611" y="5487"/>
                        <a:pt x="1393" y="5221"/>
                        <a:pt x="1102" y="5112"/>
                      </a:cubicBezTo>
                      <a:cubicBezTo>
                        <a:pt x="776" y="5342"/>
                        <a:pt x="327" y="5778"/>
                        <a:pt x="0" y="6456"/>
                      </a:cubicBezTo>
                      <a:cubicBezTo>
                        <a:pt x="170" y="6699"/>
                        <a:pt x="448" y="6857"/>
                        <a:pt x="751" y="6857"/>
                      </a:cubicBezTo>
                      <a:cubicBezTo>
                        <a:pt x="1163" y="6857"/>
                        <a:pt x="1502" y="6590"/>
                        <a:pt x="1624" y="6238"/>
                      </a:cubicBezTo>
                      <a:lnTo>
                        <a:pt x="4846" y="6238"/>
                      </a:lnTo>
                      <a:lnTo>
                        <a:pt x="48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2" name="Google Shape;602;p46"/>
                <p:cNvSpPr/>
                <p:nvPr/>
              </p:nvSpPr>
              <p:spPr>
                <a:xfrm>
                  <a:off x="14724775" y="2011525"/>
                  <a:ext cx="45450" cy="315875"/>
                </a:xfrm>
                <a:custGeom>
                  <a:rect b="b" l="l" r="r" t="t"/>
                  <a:pathLst>
                    <a:path extrusionOk="0" h="12635" w="1818">
                      <a:moveTo>
                        <a:pt x="908" y="0"/>
                      </a:moveTo>
                      <a:cubicBezTo>
                        <a:pt x="400" y="0"/>
                        <a:pt x="0" y="412"/>
                        <a:pt x="0" y="908"/>
                      </a:cubicBezTo>
                      <a:cubicBezTo>
                        <a:pt x="0" y="1345"/>
                        <a:pt x="303" y="1708"/>
                        <a:pt x="703" y="1793"/>
                      </a:cubicBezTo>
                      <a:lnTo>
                        <a:pt x="703" y="12453"/>
                      </a:lnTo>
                      <a:lnTo>
                        <a:pt x="1115" y="12634"/>
                      </a:lnTo>
                      <a:lnTo>
                        <a:pt x="1115" y="1793"/>
                      </a:lnTo>
                      <a:cubicBezTo>
                        <a:pt x="1514" y="1708"/>
                        <a:pt x="1817" y="1345"/>
                        <a:pt x="1817" y="908"/>
                      </a:cubicBezTo>
                      <a:cubicBezTo>
                        <a:pt x="1817" y="412"/>
                        <a:pt x="1405" y="0"/>
                        <a:pt x="9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3" name="Google Shape;603;p46"/>
                <p:cNvSpPr/>
                <p:nvPr/>
              </p:nvSpPr>
              <p:spPr>
                <a:xfrm>
                  <a:off x="14541550" y="2159600"/>
                  <a:ext cx="156600" cy="232600"/>
                </a:xfrm>
                <a:custGeom>
                  <a:rect b="b" l="l" r="r" t="t"/>
                  <a:pathLst>
                    <a:path extrusionOk="0" h="9304" w="6264">
                      <a:moveTo>
                        <a:pt x="0" y="0"/>
                      </a:moveTo>
                      <a:lnTo>
                        <a:pt x="0" y="8335"/>
                      </a:lnTo>
                      <a:lnTo>
                        <a:pt x="969" y="9304"/>
                      </a:lnTo>
                      <a:cubicBezTo>
                        <a:pt x="1090" y="9231"/>
                        <a:pt x="1200" y="9147"/>
                        <a:pt x="1321" y="9050"/>
                      </a:cubicBezTo>
                      <a:lnTo>
                        <a:pt x="425" y="8165"/>
                      </a:lnTo>
                      <a:lnTo>
                        <a:pt x="425" y="412"/>
                      </a:lnTo>
                      <a:lnTo>
                        <a:pt x="5839" y="412"/>
                      </a:lnTo>
                      <a:lnTo>
                        <a:pt x="5839" y="6676"/>
                      </a:lnTo>
                      <a:cubicBezTo>
                        <a:pt x="5984" y="6579"/>
                        <a:pt x="6118" y="6469"/>
                        <a:pt x="6263" y="6361"/>
                      </a:cubicBezTo>
                      <a:lnTo>
                        <a:pt x="626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4" name="Google Shape;604;p46"/>
                <p:cNvSpPr/>
                <p:nvPr/>
              </p:nvSpPr>
              <p:spPr>
                <a:xfrm>
                  <a:off x="15435525" y="2199575"/>
                  <a:ext cx="140550" cy="217475"/>
                </a:xfrm>
                <a:custGeom>
                  <a:rect b="b" l="l" r="r" t="t"/>
                  <a:pathLst>
                    <a:path extrusionOk="0" h="8699" w="5622">
                      <a:moveTo>
                        <a:pt x="5621" y="0"/>
                      </a:moveTo>
                      <a:lnTo>
                        <a:pt x="0" y="5610"/>
                      </a:lnTo>
                      <a:lnTo>
                        <a:pt x="0" y="8698"/>
                      </a:lnTo>
                      <a:cubicBezTo>
                        <a:pt x="134" y="8614"/>
                        <a:pt x="267" y="8528"/>
                        <a:pt x="412" y="8420"/>
                      </a:cubicBezTo>
                      <a:lnTo>
                        <a:pt x="412" y="5779"/>
                      </a:lnTo>
                      <a:lnTo>
                        <a:pt x="5524" y="679"/>
                      </a:lnTo>
                      <a:cubicBezTo>
                        <a:pt x="5561" y="461"/>
                        <a:pt x="5585" y="231"/>
                        <a:pt x="5621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5" name="Google Shape;605;p46"/>
                <p:cNvSpPr/>
                <p:nvPr/>
              </p:nvSpPr>
              <p:spPr>
                <a:xfrm>
                  <a:off x="15658400" y="2062700"/>
                  <a:ext cx="83925" cy="55450"/>
                </a:xfrm>
                <a:custGeom>
                  <a:rect b="b" l="l" r="r" t="t"/>
                  <a:pathLst>
                    <a:path extrusionOk="0" h="2218" w="3357">
                      <a:moveTo>
                        <a:pt x="2170" y="0"/>
                      </a:moveTo>
                      <a:lnTo>
                        <a:pt x="1" y="2169"/>
                      </a:lnTo>
                      <a:cubicBezTo>
                        <a:pt x="183" y="2193"/>
                        <a:pt x="364" y="2217"/>
                        <a:pt x="547" y="2217"/>
                      </a:cubicBezTo>
                      <a:lnTo>
                        <a:pt x="2170" y="594"/>
                      </a:lnTo>
                      <a:lnTo>
                        <a:pt x="3054" y="1466"/>
                      </a:lnTo>
                      <a:cubicBezTo>
                        <a:pt x="3163" y="1381"/>
                        <a:pt x="3260" y="1284"/>
                        <a:pt x="3357" y="1187"/>
                      </a:cubicBezTo>
                      <a:lnTo>
                        <a:pt x="2170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6" name="Google Shape;606;p46"/>
                <p:cNvSpPr/>
                <p:nvPr/>
              </p:nvSpPr>
              <p:spPr>
                <a:xfrm>
                  <a:off x="14023075" y="1306500"/>
                  <a:ext cx="175075" cy="696850"/>
                </a:xfrm>
                <a:custGeom>
                  <a:rect b="b" l="l" r="r" t="t"/>
                  <a:pathLst>
                    <a:path extrusionOk="0" h="27874" w="7003">
                      <a:moveTo>
                        <a:pt x="703" y="1"/>
                      </a:moveTo>
                      <a:lnTo>
                        <a:pt x="703" y="6118"/>
                      </a:lnTo>
                      <a:cubicBezTo>
                        <a:pt x="304" y="6215"/>
                        <a:pt x="1" y="6578"/>
                        <a:pt x="1" y="7003"/>
                      </a:cubicBezTo>
                      <a:cubicBezTo>
                        <a:pt x="1" y="7511"/>
                        <a:pt x="401" y="7911"/>
                        <a:pt x="910" y="7911"/>
                      </a:cubicBezTo>
                      <a:cubicBezTo>
                        <a:pt x="1406" y="7911"/>
                        <a:pt x="1818" y="7511"/>
                        <a:pt x="1818" y="7003"/>
                      </a:cubicBezTo>
                      <a:cubicBezTo>
                        <a:pt x="1818" y="6578"/>
                        <a:pt x="1515" y="6215"/>
                        <a:pt x="1115" y="6118"/>
                      </a:cubicBezTo>
                      <a:lnTo>
                        <a:pt x="1115" y="1006"/>
                      </a:lnTo>
                      <a:lnTo>
                        <a:pt x="5888" y="5779"/>
                      </a:lnTo>
                      <a:lnTo>
                        <a:pt x="5888" y="26081"/>
                      </a:lnTo>
                      <a:cubicBezTo>
                        <a:pt x="5489" y="26178"/>
                        <a:pt x="5185" y="26530"/>
                        <a:pt x="5185" y="26966"/>
                      </a:cubicBezTo>
                      <a:cubicBezTo>
                        <a:pt x="5185" y="27462"/>
                        <a:pt x="5597" y="27874"/>
                        <a:pt x="6094" y="27874"/>
                      </a:cubicBezTo>
                      <a:cubicBezTo>
                        <a:pt x="6603" y="27874"/>
                        <a:pt x="7002" y="27462"/>
                        <a:pt x="7002" y="26966"/>
                      </a:cubicBezTo>
                      <a:cubicBezTo>
                        <a:pt x="7002" y="26530"/>
                        <a:pt x="6712" y="26178"/>
                        <a:pt x="6300" y="26081"/>
                      </a:cubicBezTo>
                      <a:lnTo>
                        <a:pt x="6300" y="5609"/>
                      </a:lnTo>
                      <a:lnTo>
                        <a:pt x="70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7" name="Google Shape;607;p46"/>
                <p:cNvSpPr/>
                <p:nvPr/>
              </p:nvSpPr>
              <p:spPr>
                <a:xfrm>
                  <a:off x="14023075" y="1003675"/>
                  <a:ext cx="417350" cy="372200"/>
                </a:xfrm>
                <a:custGeom>
                  <a:rect b="b" l="l" r="r" t="t"/>
                  <a:pathLst>
                    <a:path extrusionOk="0" h="14888" w="16694">
                      <a:moveTo>
                        <a:pt x="16693" y="0"/>
                      </a:moveTo>
                      <a:cubicBezTo>
                        <a:pt x="16560" y="0"/>
                        <a:pt x="16415" y="0"/>
                        <a:pt x="16281" y="12"/>
                      </a:cubicBezTo>
                      <a:lnTo>
                        <a:pt x="16281" y="3634"/>
                      </a:lnTo>
                      <a:lnTo>
                        <a:pt x="5610" y="14294"/>
                      </a:lnTo>
                      <a:lnTo>
                        <a:pt x="1685" y="10370"/>
                      </a:lnTo>
                      <a:cubicBezTo>
                        <a:pt x="1769" y="10236"/>
                        <a:pt x="1818" y="10066"/>
                        <a:pt x="1818" y="9897"/>
                      </a:cubicBezTo>
                      <a:cubicBezTo>
                        <a:pt x="1818" y="9388"/>
                        <a:pt x="1406" y="8989"/>
                        <a:pt x="910" y="8989"/>
                      </a:cubicBezTo>
                      <a:cubicBezTo>
                        <a:pt x="401" y="8989"/>
                        <a:pt x="1" y="9388"/>
                        <a:pt x="1" y="9897"/>
                      </a:cubicBezTo>
                      <a:cubicBezTo>
                        <a:pt x="1" y="10394"/>
                        <a:pt x="401" y="10806"/>
                        <a:pt x="910" y="10806"/>
                      </a:cubicBezTo>
                      <a:cubicBezTo>
                        <a:pt x="1079" y="10806"/>
                        <a:pt x="1249" y="10757"/>
                        <a:pt x="1382" y="10672"/>
                      </a:cubicBezTo>
                      <a:lnTo>
                        <a:pt x="5610" y="14887"/>
                      </a:lnTo>
                      <a:lnTo>
                        <a:pt x="16693" y="3804"/>
                      </a:lnTo>
                      <a:lnTo>
                        <a:pt x="16693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8" name="Google Shape;608;p46"/>
                <p:cNvSpPr/>
                <p:nvPr/>
              </p:nvSpPr>
              <p:spPr>
                <a:xfrm>
                  <a:off x="14784425" y="1082400"/>
                  <a:ext cx="154175" cy="953975"/>
                </a:xfrm>
                <a:custGeom>
                  <a:rect b="b" l="l" r="r" t="t"/>
                  <a:pathLst>
                    <a:path extrusionOk="0" h="38159" w="6167">
                      <a:moveTo>
                        <a:pt x="5257" y="1"/>
                      </a:moveTo>
                      <a:cubicBezTo>
                        <a:pt x="4761" y="1"/>
                        <a:pt x="4349" y="400"/>
                        <a:pt x="4349" y="909"/>
                      </a:cubicBezTo>
                      <a:cubicBezTo>
                        <a:pt x="4349" y="1333"/>
                        <a:pt x="4652" y="1697"/>
                        <a:pt x="5052" y="1794"/>
                      </a:cubicBezTo>
                      <a:lnTo>
                        <a:pt x="5052" y="16826"/>
                      </a:lnTo>
                      <a:lnTo>
                        <a:pt x="703" y="16826"/>
                      </a:lnTo>
                      <a:lnTo>
                        <a:pt x="703" y="36378"/>
                      </a:lnTo>
                      <a:cubicBezTo>
                        <a:pt x="304" y="36463"/>
                        <a:pt x="0" y="36826"/>
                        <a:pt x="0" y="37262"/>
                      </a:cubicBezTo>
                      <a:cubicBezTo>
                        <a:pt x="0" y="37758"/>
                        <a:pt x="400" y="38159"/>
                        <a:pt x="909" y="38159"/>
                      </a:cubicBezTo>
                      <a:cubicBezTo>
                        <a:pt x="1405" y="38159"/>
                        <a:pt x="1817" y="37758"/>
                        <a:pt x="1817" y="37262"/>
                      </a:cubicBezTo>
                      <a:cubicBezTo>
                        <a:pt x="1817" y="36826"/>
                        <a:pt x="1515" y="36463"/>
                        <a:pt x="1115" y="36378"/>
                      </a:cubicBezTo>
                      <a:lnTo>
                        <a:pt x="1115" y="17238"/>
                      </a:lnTo>
                      <a:lnTo>
                        <a:pt x="5464" y="17238"/>
                      </a:lnTo>
                      <a:lnTo>
                        <a:pt x="5464" y="1794"/>
                      </a:lnTo>
                      <a:cubicBezTo>
                        <a:pt x="5863" y="1697"/>
                        <a:pt x="6166" y="1333"/>
                        <a:pt x="6166" y="909"/>
                      </a:cubicBezTo>
                      <a:cubicBezTo>
                        <a:pt x="6166" y="400"/>
                        <a:pt x="5766" y="1"/>
                        <a:pt x="525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9" name="Google Shape;609;p46"/>
                <p:cNvSpPr/>
                <p:nvPr/>
              </p:nvSpPr>
              <p:spPr>
                <a:xfrm>
                  <a:off x="14235075" y="1146600"/>
                  <a:ext cx="641150" cy="327700"/>
                </a:xfrm>
                <a:custGeom>
                  <a:rect b="b" l="l" r="r" t="t"/>
                  <a:pathLst>
                    <a:path extrusionOk="0" h="13108" w="25646">
                      <a:moveTo>
                        <a:pt x="8831" y="1"/>
                      </a:moveTo>
                      <a:lnTo>
                        <a:pt x="0" y="8831"/>
                      </a:lnTo>
                      <a:lnTo>
                        <a:pt x="11314" y="8831"/>
                      </a:lnTo>
                      <a:lnTo>
                        <a:pt x="11314" y="4979"/>
                      </a:lnTo>
                      <a:cubicBezTo>
                        <a:pt x="11714" y="4895"/>
                        <a:pt x="12005" y="4531"/>
                        <a:pt x="12005" y="4095"/>
                      </a:cubicBezTo>
                      <a:cubicBezTo>
                        <a:pt x="12005" y="3598"/>
                        <a:pt x="11605" y="3186"/>
                        <a:pt x="11096" y="3186"/>
                      </a:cubicBezTo>
                      <a:cubicBezTo>
                        <a:pt x="10600" y="3186"/>
                        <a:pt x="10200" y="3598"/>
                        <a:pt x="10200" y="4095"/>
                      </a:cubicBezTo>
                      <a:cubicBezTo>
                        <a:pt x="10200" y="4531"/>
                        <a:pt x="10491" y="4895"/>
                        <a:pt x="10891" y="4979"/>
                      </a:cubicBezTo>
                      <a:lnTo>
                        <a:pt x="10891" y="8419"/>
                      </a:lnTo>
                      <a:lnTo>
                        <a:pt x="1006" y="8419"/>
                      </a:lnTo>
                      <a:lnTo>
                        <a:pt x="9001" y="424"/>
                      </a:lnTo>
                      <a:lnTo>
                        <a:pt x="25233" y="424"/>
                      </a:lnTo>
                      <a:lnTo>
                        <a:pt x="25233" y="11993"/>
                      </a:lnTo>
                      <a:lnTo>
                        <a:pt x="23767" y="11993"/>
                      </a:lnTo>
                      <a:cubicBezTo>
                        <a:pt x="23670" y="11593"/>
                        <a:pt x="23307" y="11291"/>
                        <a:pt x="22883" y="11291"/>
                      </a:cubicBezTo>
                      <a:cubicBezTo>
                        <a:pt x="22374" y="11291"/>
                        <a:pt x="21974" y="11690"/>
                        <a:pt x="21974" y="12199"/>
                      </a:cubicBezTo>
                      <a:cubicBezTo>
                        <a:pt x="21974" y="12696"/>
                        <a:pt x="22374" y="13108"/>
                        <a:pt x="22883" y="13108"/>
                      </a:cubicBezTo>
                      <a:cubicBezTo>
                        <a:pt x="23307" y="13108"/>
                        <a:pt x="23670" y="12805"/>
                        <a:pt x="23767" y="12405"/>
                      </a:cubicBezTo>
                      <a:lnTo>
                        <a:pt x="25645" y="12405"/>
                      </a:lnTo>
                      <a:lnTo>
                        <a:pt x="25645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0" name="Google Shape;610;p46"/>
                <p:cNvSpPr/>
                <p:nvPr/>
              </p:nvSpPr>
              <p:spPr>
                <a:xfrm>
                  <a:off x="14073350" y="2133875"/>
                  <a:ext cx="164175" cy="270150"/>
                </a:xfrm>
                <a:custGeom>
                  <a:rect b="b" l="l" r="r" t="t"/>
                  <a:pathLst>
                    <a:path extrusionOk="0" h="10806" w="6567">
                      <a:moveTo>
                        <a:pt x="498" y="0"/>
                      </a:moveTo>
                      <a:lnTo>
                        <a:pt x="498" y="3852"/>
                      </a:lnTo>
                      <a:cubicBezTo>
                        <a:pt x="207" y="4009"/>
                        <a:pt x="0" y="4313"/>
                        <a:pt x="0" y="4664"/>
                      </a:cubicBezTo>
                      <a:cubicBezTo>
                        <a:pt x="0" y="5172"/>
                        <a:pt x="412" y="5573"/>
                        <a:pt x="909" y="5573"/>
                      </a:cubicBezTo>
                      <a:cubicBezTo>
                        <a:pt x="1406" y="5573"/>
                        <a:pt x="1818" y="5172"/>
                        <a:pt x="1818" y="4664"/>
                      </a:cubicBezTo>
                      <a:cubicBezTo>
                        <a:pt x="1818" y="4167"/>
                        <a:pt x="1418" y="3767"/>
                        <a:pt x="921" y="3756"/>
                      </a:cubicBezTo>
                      <a:lnTo>
                        <a:pt x="921" y="836"/>
                      </a:lnTo>
                      <a:lnTo>
                        <a:pt x="6143" y="4773"/>
                      </a:lnTo>
                      <a:lnTo>
                        <a:pt x="6143" y="10502"/>
                      </a:lnTo>
                      <a:cubicBezTo>
                        <a:pt x="6275" y="10599"/>
                        <a:pt x="6409" y="10709"/>
                        <a:pt x="6566" y="10806"/>
                      </a:cubicBezTo>
                      <a:lnTo>
                        <a:pt x="6566" y="4567"/>
                      </a:lnTo>
                      <a:lnTo>
                        <a:pt x="498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1" name="Google Shape;611;p46"/>
                <p:cNvSpPr/>
                <p:nvPr/>
              </p:nvSpPr>
              <p:spPr>
                <a:xfrm>
                  <a:off x="14945850" y="1048175"/>
                  <a:ext cx="163850" cy="835575"/>
                </a:xfrm>
                <a:custGeom>
                  <a:rect b="b" l="l" r="r" t="t"/>
                  <a:pathLst>
                    <a:path extrusionOk="0" h="33423" w="6554">
                      <a:moveTo>
                        <a:pt x="5306" y="1"/>
                      </a:moveTo>
                      <a:lnTo>
                        <a:pt x="0" y="5306"/>
                      </a:lnTo>
                      <a:lnTo>
                        <a:pt x="0" y="32732"/>
                      </a:lnTo>
                      <a:lnTo>
                        <a:pt x="3053" y="32732"/>
                      </a:lnTo>
                      <a:cubicBezTo>
                        <a:pt x="3150" y="33132"/>
                        <a:pt x="3501" y="33422"/>
                        <a:pt x="3937" y="33422"/>
                      </a:cubicBezTo>
                      <a:cubicBezTo>
                        <a:pt x="4434" y="33422"/>
                        <a:pt x="4846" y="33022"/>
                        <a:pt x="4846" y="32513"/>
                      </a:cubicBezTo>
                      <a:cubicBezTo>
                        <a:pt x="4846" y="32017"/>
                        <a:pt x="4434" y="31617"/>
                        <a:pt x="3937" y="31617"/>
                      </a:cubicBezTo>
                      <a:cubicBezTo>
                        <a:pt x="3501" y="31617"/>
                        <a:pt x="3150" y="31908"/>
                        <a:pt x="3053" y="32308"/>
                      </a:cubicBezTo>
                      <a:lnTo>
                        <a:pt x="412" y="32308"/>
                      </a:lnTo>
                      <a:lnTo>
                        <a:pt x="412" y="5476"/>
                      </a:lnTo>
                      <a:lnTo>
                        <a:pt x="5645" y="255"/>
                      </a:lnTo>
                      <a:lnTo>
                        <a:pt x="5645" y="4773"/>
                      </a:lnTo>
                      <a:cubicBezTo>
                        <a:pt x="5148" y="4773"/>
                        <a:pt x="4749" y="5185"/>
                        <a:pt x="4749" y="5682"/>
                      </a:cubicBezTo>
                      <a:cubicBezTo>
                        <a:pt x="4749" y="6178"/>
                        <a:pt x="5148" y="6590"/>
                        <a:pt x="5645" y="6590"/>
                      </a:cubicBezTo>
                      <a:cubicBezTo>
                        <a:pt x="6154" y="6590"/>
                        <a:pt x="6553" y="6178"/>
                        <a:pt x="6553" y="5682"/>
                      </a:cubicBezTo>
                      <a:cubicBezTo>
                        <a:pt x="6553" y="5331"/>
                        <a:pt x="6359" y="5016"/>
                        <a:pt x="6057" y="4870"/>
                      </a:cubicBezTo>
                      <a:lnTo>
                        <a:pt x="6057" y="170"/>
                      </a:lnTo>
                      <a:cubicBezTo>
                        <a:pt x="5815" y="110"/>
                        <a:pt x="5560" y="49"/>
                        <a:pt x="530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2" name="Google Shape;612;p46"/>
                <p:cNvSpPr/>
                <p:nvPr/>
              </p:nvSpPr>
              <p:spPr>
                <a:xfrm>
                  <a:off x="15398900" y="1217475"/>
                  <a:ext cx="12125" cy="9400"/>
                </a:xfrm>
                <a:custGeom>
                  <a:rect b="b" l="l" r="r" t="t"/>
                  <a:pathLst>
                    <a:path extrusionOk="0" h="376" w="485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21" y="182"/>
                        <a:pt x="291" y="315"/>
                        <a:pt x="485" y="376"/>
                      </a:cubicBezTo>
                      <a:cubicBezTo>
                        <a:pt x="339" y="243"/>
                        <a:pt x="170" y="122"/>
                        <a:pt x="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3" name="Google Shape;613;p46"/>
                <p:cNvSpPr/>
                <p:nvPr/>
              </p:nvSpPr>
              <p:spPr>
                <a:xfrm>
                  <a:off x="14978225" y="1228375"/>
                  <a:ext cx="444925" cy="565725"/>
                </a:xfrm>
                <a:custGeom>
                  <a:rect b="b" l="l" r="r" t="t"/>
                  <a:pathLst>
                    <a:path extrusionOk="0" h="22629" w="17797">
                      <a:moveTo>
                        <a:pt x="17384" y="1"/>
                      </a:moveTo>
                      <a:lnTo>
                        <a:pt x="17384" y="6833"/>
                      </a:lnTo>
                      <a:lnTo>
                        <a:pt x="1" y="6833"/>
                      </a:lnTo>
                      <a:lnTo>
                        <a:pt x="1" y="22629"/>
                      </a:lnTo>
                      <a:lnTo>
                        <a:pt x="2291" y="22629"/>
                      </a:lnTo>
                      <a:lnTo>
                        <a:pt x="2291" y="12235"/>
                      </a:lnTo>
                      <a:cubicBezTo>
                        <a:pt x="2703" y="12138"/>
                        <a:pt x="2993" y="11775"/>
                        <a:pt x="2993" y="11351"/>
                      </a:cubicBezTo>
                      <a:cubicBezTo>
                        <a:pt x="2993" y="10854"/>
                        <a:pt x="2593" y="10443"/>
                        <a:pt x="2084" y="10443"/>
                      </a:cubicBezTo>
                      <a:cubicBezTo>
                        <a:pt x="1588" y="10443"/>
                        <a:pt x="1176" y="10854"/>
                        <a:pt x="1176" y="11351"/>
                      </a:cubicBezTo>
                      <a:cubicBezTo>
                        <a:pt x="1176" y="11775"/>
                        <a:pt x="1479" y="12138"/>
                        <a:pt x="1879" y="12235"/>
                      </a:cubicBezTo>
                      <a:lnTo>
                        <a:pt x="1879" y="22204"/>
                      </a:lnTo>
                      <a:lnTo>
                        <a:pt x="413" y="22204"/>
                      </a:lnTo>
                      <a:lnTo>
                        <a:pt x="413" y="7256"/>
                      </a:lnTo>
                      <a:lnTo>
                        <a:pt x="17796" y="7256"/>
                      </a:lnTo>
                      <a:lnTo>
                        <a:pt x="17796" y="388"/>
                      </a:lnTo>
                      <a:cubicBezTo>
                        <a:pt x="17675" y="255"/>
                        <a:pt x="17530" y="122"/>
                        <a:pt x="17384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4" name="Google Shape;614;p46"/>
                <p:cNvSpPr/>
                <p:nvPr/>
              </p:nvSpPr>
              <p:spPr>
                <a:xfrm>
                  <a:off x="15065150" y="1274100"/>
                  <a:ext cx="393725" cy="695950"/>
                </a:xfrm>
                <a:custGeom>
                  <a:rect b="b" l="l" r="r" t="t"/>
                  <a:pathLst>
                    <a:path extrusionOk="0" h="27838" w="15749">
                      <a:moveTo>
                        <a:pt x="15337" y="0"/>
                      </a:moveTo>
                      <a:lnTo>
                        <a:pt x="15337" y="19939"/>
                      </a:lnTo>
                      <a:lnTo>
                        <a:pt x="12599" y="19939"/>
                      </a:lnTo>
                      <a:lnTo>
                        <a:pt x="12599" y="7147"/>
                      </a:lnTo>
                      <a:lnTo>
                        <a:pt x="704" y="7147"/>
                      </a:lnTo>
                      <a:lnTo>
                        <a:pt x="704" y="26045"/>
                      </a:lnTo>
                      <a:cubicBezTo>
                        <a:pt x="292" y="26141"/>
                        <a:pt x="1" y="26505"/>
                        <a:pt x="1" y="26929"/>
                      </a:cubicBezTo>
                      <a:cubicBezTo>
                        <a:pt x="1" y="27438"/>
                        <a:pt x="400" y="27837"/>
                        <a:pt x="909" y="27837"/>
                      </a:cubicBezTo>
                      <a:cubicBezTo>
                        <a:pt x="1406" y="27837"/>
                        <a:pt x="1818" y="27438"/>
                        <a:pt x="1818" y="26929"/>
                      </a:cubicBezTo>
                      <a:cubicBezTo>
                        <a:pt x="1818" y="26505"/>
                        <a:pt x="1515" y="26141"/>
                        <a:pt x="1115" y="26045"/>
                      </a:cubicBezTo>
                      <a:lnTo>
                        <a:pt x="1115" y="7559"/>
                      </a:lnTo>
                      <a:lnTo>
                        <a:pt x="12175" y="7559"/>
                      </a:lnTo>
                      <a:lnTo>
                        <a:pt x="12175" y="20351"/>
                      </a:lnTo>
                      <a:lnTo>
                        <a:pt x="15749" y="20351"/>
                      </a:lnTo>
                      <a:lnTo>
                        <a:pt x="15749" y="570"/>
                      </a:lnTo>
                      <a:cubicBezTo>
                        <a:pt x="15663" y="388"/>
                        <a:pt x="15555" y="194"/>
                        <a:pt x="1543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5" name="Google Shape;615;p46"/>
                <p:cNvSpPr/>
                <p:nvPr/>
              </p:nvSpPr>
              <p:spPr>
                <a:xfrm>
                  <a:off x="14588775" y="1258350"/>
                  <a:ext cx="163875" cy="854625"/>
                </a:xfrm>
                <a:custGeom>
                  <a:rect b="b" l="l" r="r" t="t"/>
                  <a:pathLst>
                    <a:path extrusionOk="0" h="34185" w="6555">
                      <a:moveTo>
                        <a:pt x="2617" y="0"/>
                      </a:moveTo>
                      <a:cubicBezTo>
                        <a:pt x="2121" y="0"/>
                        <a:pt x="1709" y="412"/>
                        <a:pt x="1709" y="909"/>
                      </a:cubicBezTo>
                      <a:cubicBezTo>
                        <a:pt x="1709" y="1418"/>
                        <a:pt x="2121" y="1817"/>
                        <a:pt x="2617" y="1817"/>
                      </a:cubicBezTo>
                      <a:cubicBezTo>
                        <a:pt x="3042" y="1817"/>
                        <a:pt x="3405" y="1527"/>
                        <a:pt x="3502" y="1115"/>
                      </a:cubicBezTo>
                      <a:lnTo>
                        <a:pt x="6143" y="1115"/>
                      </a:lnTo>
                      <a:lnTo>
                        <a:pt x="6143" y="27959"/>
                      </a:lnTo>
                      <a:lnTo>
                        <a:pt x="910" y="33180"/>
                      </a:lnTo>
                      <a:lnTo>
                        <a:pt x="910" y="28661"/>
                      </a:lnTo>
                      <a:cubicBezTo>
                        <a:pt x="1406" y="28650"/>
                        <a:pt x="1806" y="28249"/>
                        <a:pt x="1806" y="27753"/>
                      </a:cubicBezTo>
                      <a:cubicBezTo>
                        <a:pt x="1806" y="27244"/>
                        <a:pt x="1406" y="26844"/>
                        <a:pt x="897" y="26844"/>
                      </a:cubicBezTo>
                      <a:cubicBezTo>
                        <a:pt x="401" y="26844"/>
                        <a:pt x="1" y="27244"/>
                        <a:pt x="1" y="27753"/>
                      </a:cubicBezTo>
                      <a:cubicBezTo>
                        <a:pt x="1" y="28104"/>
                        <a:pt x="195" y="28407"/>
                        <a:pt x="498" y="28564"/>
                      </a:cubicBezTo>
                      <a:lnTo>
                        <a:pt x="498" y="34185"/>
                      </a:lnTo>
                      <a:lnTo>
                        <a:pt x="6555" y="28128"/>
                      </a:lnTo>
                      <a:lnTo>
                        <a:pt x="6555" y="703"/>
                      </a:lnTo>
                      <a:lnTo>
                        <a:pt x="3502" y="703"/>
                      </a:lnTo>
                      <a:cubicBezTo>
                        <a:pt x="3405" y="304"/>
                        <a:pt x="3042" y="0"/>
                        <a:pt x="2617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6" name="Google Shape;616;p46"/>
                <p:cNvSpPr/>
                <p:nvPr/>
              </p:nvSpPr>
              <p:spPr>
                <a:xfrm>
                  <a:off x="14217825" y="1205350"/>
                  <a:ext cx="552400" cy="713525"/>
                </a:xfrm>
                <a:custGeom>
                  <a:rect b="b" l="l" r="r" t="t"/>
                  <a:pathLst>
                    <a:path extrusionOk="0" h="28541" w="22096">
                      <a:moveTo>
                        <a:pt x="21186" y="1"/>
                      </a:moveTo>
                      <a:cubicBezTo>
                        <a:pt x="20750" y="1"/>
                        <a:pt x="20399" y="303"/>
                        <a:pt x="20303" y="704"/>
                      </a:cubicBezTo>
                      <a:lnTo>
                        <a:pt x="15336" y="704"/>
                      </a:lnTo>
                      <a:lnTo>
                        <a:pt x="15336" y="20643"/>
                      </a:lnTo>
                      <a:lnTo>
                        <a:pt x="12598" y="20643"/>
                      </a:lnTo>
                      <a:lnTo>
                        <a:pt x="12598" y="7851"/>
                      </a:lnTo>
                      <a:lnTo>
                        <a:pt x="703" y="7851"/>
                      </a:lnTo>
                      <a:lnTo>
                        <a:pt x="703" y="26748"/>
                      </a:lnTo>
                      <a:cubicBezTo>
                        <a:pt x="303" y="26845"/>
                        <a:pt x="0" y="27208"/>
                        <a:pt x="0" y="27632"/>
                      </a:cubicBezTo>
                      <a:cubicBezTo>
                        <a:pt x="0" y="28140"/>
                        <a:pt x="399" y="28541"/>
                        <a:pt x="908" y="28541"/>
                      </a:cubicBezTo>
                      <a:cubicBezTo>
                        <a:pt x="1405" y="28541"/>
                        <a:pt x="1817" y="28140"/>
                        <a:pt x="1817" y="27632"/>
                      </a:cubicBezTo>
                      <a:cubicBezTo>
                        <a:pt x="1817" y="27208"/>
                        <a:pt x="1514" y="26845"/>
                        <a:pt x="1115" y="26748"/>
                      </a:cubicBezTo>
                      <a:lnTo>
                        <a:pt x="1115" y="8262"/>
                      </a:lnTo>
                      <a:lnTo>
                        <a:pt x="12174" y="8262"/>
                      </a:lnTo>
                      <a:lnTo>
                        <a:pt x="12174" y="21054"/>
                      </a:lnTo>
                      <a:lnTo>
                        <a:pt x="15748" y="21054"/>
                      </a:lnTo>
                      <a:lnTo>
                        <a:pt x="15748" y="1115"/>
                      </a:lnTo>
                      <a:lnTo>
                        <a:pt x="20303" y="1115"/>
                      </a:lnTo>
                      <a:cubicBezTo>
                        <a:pt x="20399" y="1515"/>
                        <a:pt x="20750" y="1818"/>
                        <a:pt x="21186" y="1818"/>
                      </a:cubicBezTo>
                      <a:cubicBezTo>
                        <a:pt x="21683" y="1818"/>
                        <a:pt x="22095" y="1406"/>
                        <a:pt x="22095" y="909"/>
                      </a:cubicBezTo>
                      <a:cubicBezTo>
                        <a:pt x="22095" y="413"/>
                        <a:pt x="21683" y="1"/>
                        <a:pt x="21186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7" name="Google Shape;617;p46"/>
                <p:cNvSpPr/>
                <p:nvPr/>
              </p:nvSpPr>
              <p:spPr>
                <a:xfrm>
                  <a:off x="15147525" y="1129325"/>
                  <a:ext cx="159625" cy="45475"/>
                </a:xfrm>
                <a:custGeom>
                  <a:rect b="b" l="l" r="r" t="t"/>
                  <a:pathLst>
                    <a:path extrusionOk="0" h="1819" w="6385">
                      <a:moveTo>
                        <a:pt x="909" y="1"/>
                      </a:moveTo>
                      <a:cubicBezTo>
                        <a:pt x="413" y="1"/>
                        <a:pt x="1" y="401"/>
                        <a:pt x="1" y="910"/>
                      </a:cubicBezTo>
                      <a:cubicBezTo>
                        <a:pt x="1" y="1406"/>
                        <a:pt x="413" y="1818"/>
                        <a:pt x="909" y="1818"/>
                      </a:cubicBezTo>
                      <a:cubicBezTo>
                        <a:pt x="1345" y="1818"/>
                        <a:pt x="1697" y="1516"/>
                        <a:pt x="1794" y="1115"/>
                      </a:cubicBezTo>
                      <a:lnTo>
                        <a:pt x="6384" y="1115"/>
                      </a:lnTo>
                      <a:cubicBezTo>
                        <a:pt x="6215" y="958"/>
                        <a:pt x="6033" y="813"/>
                        <a:pt x="5840" y="692"/>
                      </a:cubicBezTo>
                      <a:lnTo>
                        <a:pt x="1794" y="692"/>
                      </a:lnTo>
                      <a:cubicBezTo>
                        <a:pt x="1697" y="292"/>
                        <a:pt x="1345" y="1"/>
                        <a:pt x="90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8" name="Google Shape;618;p46"/>
                <p:cNvSpPr/>
                <p:nvPr/>
              </p:nvSpPr>
              <p:spPr>
                <a:xfrm>
                  <a:off x="14983400" y="1201125"/>
                  <a:ext cx="396750" cy="150525"/>
                </a:xfrm>
                <a:custGeom>
                  <a:rect b="b" l="l" r="r" t="t"/>
                  <a:pathLst>
                    <a:path extrusionOk="0" h="6021" w="15870">
                      <a:moveTo>
                        <a:pt x="15445" y="0"/>
                      </a:moveTo>
                      <a:lnTo>
                        <a:pt x="15445" y="5597"/>
                      </a:lnTo>
                      <a:lnTo>
                        <a:pt x="1175" y="5597"/>
                      </a:lnTo>
                      <a:lnTo>
                        <a:pt x="1175" y="1939"/>
                      </a:lnTo>
                      <a:cubicBezTo>
                        <a:pt x="1551" y="1829"/>
                        <a:pt x="1817" y="1490"/>
                        <a:pt x="1817" y="1078"/>
                      </a:cubicBezTo>
                      <a:cubicBezTo>
                        <a:pt x="1817" y="582"/>
                        <a:pt x="1417" y="170"/>
                        <a:pt x="908" y="170"/>
                      </a:cubicBezTo>
                      <a:cubicBezTo>
                        <a:pt x="412" y="170"/>
                        <a:pt x="0" y="582"/>
                        <a:pt x="0" y="1078"/>
                      </a:cubicBezTo>
                      <a:cubicBezTo>
                        <a:pt x="0" y="1527"/>
                        <a:pt x="327" y="1902"/>
                        <a:pt x="763" y="1974"/>
                      </a:cubicBezTo>
                      <a:lnTo>
                        <a:pt x="763" y="6020"/>
                      </a:lnTo>
                      <a:lnTo>
                        <a:pt x="15869" y="6020"/>
                      </a:lnTo>
                      <a:lnTo>
                        <a:pt x="15869" y="194"/>
                      </a:lnTo>
                      <a:cubicBezTo>
                        <a:pt x="15724" y="133"/>
                        <a:pt x="15590" y="60"/>
                        <a:pt x="15445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9" name="Google Shape;619;p46"/>
                <p:cNvSpPr/>
                <p:nvPr/>
              </p:nvSpPr>
              <p:spPr>
                <a:xfrm>
                  <a:off x="14536700" y="1323475"/>
                  <a:ext cx="188100" cy="561175"/>
                </a:xfrm>
                <a:custGeom>
                  <a:rect b="b" l="l" r="r" t="t"/>
                  <a:pathLst>
                    <a:path extrusionOk="0" h="22447" w="7524">
                      <a:moveTo>
                        <a:pt x="6614" y="0"/>
                      </a:moveTo>
                      <a:cubicBezTo>
                        <a:pt x="6178" y="0"/>
                        <a:pt x="5827" y="303"/>
                        <a:pt x="5730" y="703"/>
                      </a:cubicBezTo>
                      <a:lnTo>
                        <a:pt x="4216" y="703"/>
                      </a:lnTo>
                      <a:lnTo>
                        <a:pt x="4216" y="16293"/>
                      </a:lnTo>
                      <a:lnTo>
                        <a:pt x="6953" y="16293"/>
                      </a:lnTo>
                      <a:lnTo>
                        <a:pt x="6953" y="22023"/>
                      </a:lnTo>
                      <a:lnTo>
                        <a:pt x="1115" y="22023"/>
                      </a:lnTo>
                      <a:lnTo>
                        <a:pt x="1115" y="19067"/>
                      </a:lnTo>
                      <a:cubicBezTo>
                        <a:pt x="1515" y="18982"/>
                        <a:pt x="1817" y="18618"/>
                        <a:pt x="1817" y="18182"/>
                      </a:cubicBezTo>
                      <a:cubicBezTo>
                        <a:pt x="1817" y="17686"/>
                        <a:pt x="1405" y="17286"/>
                        <a:pt x="909" y="17286"/>
                      </a:cubicBezTo>
                      <a:cubicBezTo>
                        <a:pt x="401" y="17286"/>
                        <a:pt x="0" y="17686"/>
                        <a:pt x="0" y="18182"/>
                      </a:cubicBezTo>
                      <a:cubicBezTo>
                        <a:pt x="0" y="18618"/>
                        <a:pt x="291" y="18982"/>
                        <a:pt x="703" y="19067"/>
                      </a:cubicBezTo>
                      <a:lnTo>
                        <a:pt x="703" y="22446"/>
                      </a:lnTo>
                      <a:lnTo>
                        <a:pt x="7365" y="22446"/>
                      </a:lnTo>
                      <a:lnTo>
                        <a:pt x="7365" y="15869"/>
                      </a:lnTo>
                      <a:lnTo>
                        <a:pt x="4628" y="15869"/>
                      </a:lnTo>
                      <a:lnTo>
                        <a:pt x="4628" y="1126"/>
                      </a:lnTo>
                      <a:lnTo>
                        <a:pt x="5730" y="1126"/>
                      </a:lnTo>
                      <a:cubicBezTo>
                        <a:pt x="5827" y="1527"/>
                        <a:pt x="6178" y="1817"/>
                        <a:pt x="6614" y="1817"/>
                      </a:cubicBezTo>
                      <a:cubicBezTo>
                        <a:pt x="7111" y="1817"/>
                        <a:pt x="7523" y="1417"/>
                        <a:pt x="7523" y="908"/>
                      </a:cubicBezTo>
                      <a:cubicBezTo>
                        <a:pt x="7523" y="412"/>
                        <a:pt x="7111" y="0"/>
                        <a:pt x="6614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0" name="Google Shape;620;p46"/>
                <p:cNvSpPr/>
                <p:nvPr/>
              </p:nvSpPr>
              <p:spPr>
                <a:xfrm>
                  <a:off x="14273550" y="1452775"/>
                  <a:ext cx="228950" cy="255925"/>
                </a:xfrm>
                <a:custGeom>
                  <a:rect b="b" l="l" r="r" t="t"/>
                  <a:pathLst>
                    <a:path extrusionOk="0" h="10237" w="9158">
                      <a:moveTo>
                        <a:pt x="0" y="0"/>
                      </a:moveTo>
                      <a:lnTo>
                        <a:pt x="0" y="10237"/>
                      </a:lnTo>
                      <a:lnTo>
                        <a:pt x="5766" y="10237"/>
                      </a:lnTo>
                      <a:lnTo>
                        <a:pt x="5766" y="6167"/>
                      </a:lnTo>
                      <a:cubicBezTo>
                        <a:pt x="6165" y="6070"/>
                        <a:pt x="6469" y="5718"/>
                        <a:pt x="6469" y="5282"/>
                      </a:cubicBezTo>
                      <a:cubicBezTo>
                        <a:pt x="6469" y="4786"/>
                        <a:pt x="6057" y="4374"/>
                        <a:pt x="5560" y="4374"/>
                      </a:cubicBezTo>
                      <a:cubicBezTo>
                        <a:pt x="5051" y="4374"/>
                        <a:pt x="4652" y="4786"/>
                        <a:pt x="4652" y="5282"/>
                      </a:cubicBezTo>
                      <a:cubicBezTo>
                        <a:pt x="4652" y="5718"/>
                        <a:pt x="4954" y="6070"/>
                        <a:pt x="5354" y="6167"/>
                      </a:cubicBezTo>
                      <a:lnTo>
                        <a:pt x="5354" y="9812"/>
                      </a:lnTo>
                      <a:lnTo>
                        <a:pt x="424" y="9812"/>
                      </a:lnTo>
                      <a:lnTo>
                        <a:pt x="424" y="412"/>
                      </a:lnTo>
                      <a:lnTo>
                        <a:pt x="8031" y="412"/>
                      </a:lnTo>
                      <a:lnTo>
                        <a:pt x="8031" y="3356"/>
                      </a:lnTo>
                      <a:cubicBezTo>
                        <a:pt x="7632" y="3453"/>
                        <a:pt x="7341" y="3804"/>
                        <a:pt x="7341" y="4240"/>
                      </a:cubicBezTo>
                      <a:cubicBezTo>
                        <a:pt x="7341" y="4737"/>
                        <a:pt x="7740" y="5149"/>
                        <a:pt x="8249" y="5149"/>
                      </a:cubicBezTo>
                      <a:cubicBezTo>
                        <a:pt x="8746" y="5149"/>
                        <a:pt x="9158" y="4737"/>
                        <a:pt x="9158" y="4240"/>
                      </a:cubicBezTo>
                      <a:cubicBezTo>
                        <a:pt x="9158" y="3804"/>
                        <a:pt x="8855" y="3453"/>
                        <a:pt x="8455" y="3356"/>
                      </a:cubicBezTo>
                      <a:lnTo>
                        <a:pt x="84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621" name="Google Shape;621;p46"/>
            <p:cNvGrpSpPr/>
            <p:nvPr/>
          </p:nvGrpSpPr>
          <p:grpSpPr>
            <a:xfrm>
              <a:off x="9278213" y="2786750"/>
              <a:ext cx="2901850" cy="1868675"/>
              <a:chOff x="777700" y="2340275"/>
              <a:chExt cx="2901850" cy="1868675"/>
            </a:xfrm>
          </p:grpSpPr>
          <p:sp>
            <p:nvSpPr>
              <p:cNvPr id="622" name="Google Shape;622;p46"/>
              <p:cNvSpPr/>
              <p:nvPr/>
            </p:nvSpPr>
            <p:spPr>
              <a:xfrm>
                <a:off x="777700" y="2340275"/>
                <a:ext cx="2901850" cy="1868675"/>
              </a:xfrm>
              <a:custGeom>
                <a:rect b="b" l="l" r="r" t="t"/>
                <a:pathLst>
                  <a:path extrusionOk="0" h="74747" w="116074">
                    <a:moveTo>
                      <a:pt x="85243" y="12901"/>
                    </a:moveTo>
                    <a:cubicBezTo>
                      <a:pt x="85250" y="12913"/>
                      <a:pt x="85253" y="12920"/>
                      <a:pt x="85253" y="12920"/>
                    </a:cubicBezTo>
                    <a:lnTo>
                      <a:pt x="85267" y="12920"/>
                    </a:lnTo>
                    <a:cubicBezTo>
                      <a:pt x="85266" y="12919"/>
                      <a:pt x="85258" y="12912"/>
                      <a:pt x="85243" y="12901"/>
                    </a:cubicBezTo>
                    <a:close/>
                    <a:moveTo>
                      <a:pt x="22727" y="13663"/>
                    </a:moveTo>
                    <a:lnTo>
                      <a:pt x="22727" y="13663"/>
                    </a:lnTo>
                    <a:cubicBezTo>
                      <a:pt x="22725" y="13666"/>
                      <a:pt x="22723" y="13670"/>
                      <a:pt x="22721" y="13674"/>
                    </a:cubicBezTo>
                    <a:lnTo>
                      <a:pt x="22721" y="13674"/>
                    </a:lnTo>
                    <a:cubicBezTo>
                      <a:pt x="22727" y="13670"/>
                      <a:pt x="22727" y="13663"/>
                      <a:pt x="22727" y="13663"/>
                    </a:cubicBezTo>
                    <a:close/>
                    <a:moveTo>
                      <a:pt x="61147" y="32050"/>
                    </a:moveTo>
                    <a:lnTo>
                      <a:pt x="61147" y="32050"/>
                    </a:lnTo>
                    <a:cubicBezTo>
                      <a:pt x="61155" y="32055"/>
                      <a:pt x="61162" y="32060"/>
                      <a:pt x="61170" y="32063"/>
                    </a:cubicBezTo>
                    <a:cubicBezTo>
                      <a:pt x="61170" y="32063"/>
                      <a:pt x="61160" y="32053"/>
                      <a:pt x="61147" y="32050"/>
                    </a:cubicBezTo>
                    <a:close/>
                    <a:moveTo>
                      <a:pt x="51820" y="31606"/>
                    </a:moveTo>
                    <a:cubicBezTo>
                      <a:pt x="52248" y="31977"/>
                      <a:pt x="52677" y="32278"/>
                      <a:pt x="53048" y="32535"/>
                    </a:cubicBezTo>
                    <a:cubicBezTo>
                      <a:pt x="52562" y="32691"/>
                      <a:pt x="52119" y="32906"/>
                      <a:pt x="51763" y="33119"/>
                    </a:cubicBezTo>
                    <a:cubicBezTo>
                      <a:pt x="51805" y="32520"/>
                      <a:pt x="51820" y="32006"/>
                      <a:pt x="51820" y="31606"/>
                    </a:cubicBezTo>
                    <a:close/>
                    <a:moveTo>
                      <a:pt x="62869" y="1072"/>
                    </a:moveTo>
                    <a:cubicBezTo>
                      <a:pt x="63711" y="1072"/>
                      <a:pt x="64368" y="1700"/>
                      <a:pt x="64368" y="1700"/>
                    </a:cubicBezTo>
                    <a:lnTo>
                      <a:pt x="64596" y="1928"/>
                    </a:lnTo>
                    <a:cubicBezTo>
                      <a:pt x="64596" y="1928"/>
                      <a:pt x="65448" y="3043"/>
                      <a:pt x="67340" y="3043"/>
                    </a:cubicBezTo>
                    <a:cubicBezTo>
                      <a:pt x="67653" y="3043"/>
                      <a:pt x="67994" y="3012"/>
                      <a:pt x="68365" y="2941"/>
                    </a:cubicBezTo>
                    <a:cubicBezTo>
                      <a:pt x="68365" y="2941"/>
                      <a:pt x="66809" y="2856"/>
                      <a:pt x="65567" y="1643"/>
                    </a:cubicBezTo>
                    <a:cubicBezTo>
                      <a:pt x="66381" y="1428"/>
                      <a:pt x="67223" y="1314"/>
                      <a:pt x="68066" y="1314"/>
                    </a:cubicBezTo>
                    <a:cubicBezTo>
                      <a:pt x="71749" y="1314"/>
                      <a:pt x="74475" y="3356"/>
                      <a:pt x="74503" y="3370"/>
                    </a:cubicBezTo>
                    <a:lnTo>
                      <a:pt x="74703" y="3527"/>
                    </a:lnTo>
                    <a:cubicBezTo>
                      <a:pt x="75402" y="4112"/>
                      <a:pt x="76150" y="4276"/>
                      <a:pt x="76769" y="4276"/>
                    </a:cubicBezTo>
                    <a:cubicBezTo>
                      <a:pt x="77554" y="4276"/>
                      <a:pt x="78129" y="4013"/>
                      <a:pt x="78129" y="4012"/>
                    </a:cubicBezTo>
                    <a:lnTo>
                      <a:pt x="78129" y="4012"/>
                    </a:lnTo>
                    <a:cubicBezTo>
                      <a:pt x="78087" y="4015"/>
                      <a:pt x="78044" y="4016"/>
                      <a:pt x="78002" y="4016"/>
                    </a:cubicBezTo>
                    <a:cubicBezTo>
                      <a:pt x="77236" y="4016"/>
                      <a:pt x="76515" y="3663"/>
                      <a:pt x="75974" y="3284"/>
                    </a:cubicBezTo>
                    <a:cubicBezTo>
                      <a:pt x="76317" y="3255"/>
                      <a:pt x="76659" y="3227"/>
                      <a:pt x="77016" y="3227"/>
                    </a:cubicBezTo>
                    <a:cubicBezTo>
                      <a:pt x="82183" y="3227"/>
                      <a:pt x="86881" y="7524"/>
                      <a:pt x="86923" y="7566"/>
                    </a:cubicBezTo>
                    <a:lnTo>
                      <a:pt x="87138" y="7766"/>
                    </a:lnTo>
                    <a:lnTo>
                      <a:pt x="87423" y="7696"/>
                    </a:lnTo>
                    <a:cubicBezTo>
                      <a:pt x="87551" y="7667"/>
                      <a:pt x="87694" y="7638"/>
                      <a:pt x="87823" y="7638"/>
                    </a:cubicBezTo>
                    <a:cubicBezTo>
                      <a:pt x="89350" y="7638"/>
                      <a:pt x="90492" y="9793"/>
                      <a:pt x="90507" y="9808"/>
                    </a:cubicBezTo>
                    <a:lnTo>
                      <a:pt x="90621" y="10037"/>
                    </a:lnTo>
                    <a:lnTo>
                      <a:pt x="90878" y="10094"/>
                    </a:lnTo>
                    <a:cubicBezTo>
                      <a:pt x="94104" y="10679"/>
                      <a:pt x="95745" y="12963"/>
                      <a:pt x="96502" y="14504"/>
                    </a:cubicBezTo>
                    <a:cubicBezTo>
                      <a:pt x="95862" y="14175"/>
                      <a:pt x="95259" y="14013"/>
                      <a:pt x="94700" y="14013"/>
                    </a:cubicBezTo>
                    <a:cubicBezTo>
                      <a:pt x="94362" y="14013"/>
                      <a:pt x="94039" y="14072"/>
                      <a:pt x="93733" y="14190"/>
                    </a:cubicBezTo>
                    <a:cubicBezTo>
                      <a:pt x="91963" y="14904"/>
                      <a:pt x="91520" y="17388"/>
                      <a:pt x="91462" y="17759"/>
                    </a:cubicBezTo>
                    <a:cubicBezTo>
                      <a:pt x="90720" y="20229"/>
                      <a:pt x="86923" y="21200"/>
                      <a:pt x="86894" y="21200"/>
                    </a:cubicBezTo>
                    <a:lnTo>
                      <a:pt x="86837" y="21214"/>
                    </a:lnTo>
                    <a:lnTo>
                      <a:pt x="86795" y="21229"/>
                    </a:lnTo>
                    <a:cubicBezTo>
                      <a:pt x="85082" y="21999"/>
                      <a:pt x="83954" y="23127"/>
                      <a:pt x="83411" y="24554"/>
                    </a:cubicBezTo>
                    <a:cubicBezTo>
                      <a:pt x="82812" y="26168"/>
                      <a:pt x="83140" y="27767"/>
                      <a:pt x="83383" y="28580"/>
                    </a:cubicBezTo>
                    <a:cubicBezTo>
                      <a:pt x="83183" y="28680"/>
                      <a:pt x="82954" y="28837"/>
                      <a:pt x="82769" y="29094"/>
                    </a:cubicBezTo>
                    <a:cubicBezTo>
                      <a:pt x="82427" y="29522"/>
                      <a:pt x="82269" y="30079"/>
                      <a:pt x="82284" y="30778"/>
                    </a:cubicBezTo>
                    <a:cubicBezTo>
                      <a:pt x="82170" y="30767"/>
                      <a:pt x="82061" y="30763"/>
                      <a:pt x="81957" y="30763"/>
                    </a:cubicBezTo>
                    <a:cubicBezTo>
                      <a:pt x="81785" y="30763"/>
                      <a:pt x="81627" y="30775"/>
                      <a:pt x="81484" y="30793"/>
                    </a:cubicBezTo>
                    <a:cubicBezTo>
                      <a:pt x="81770" y="29680"/>
                      <a:pt x="82069" y="27895"/>
                      <a:pt x="81228" y="27310"/>
                    </a:cubicBezTo>
                    <a:cubicBezTo>
                      <a:pt x="81199" y="27267"/>
                      <a:pt x="81170" y="27224"/>
                      <a:pt x="81127" y="27181"/>
                    </a:cubicBezTo>
                    <a:cubicBezTo>
                      <a:pt x="81013" y="26453"/>
                      <a:pt x="80913" y="25725"/>
                      <a:pt x="80856" y="25011"/>
                    </a:cubicBezTo>
                    <a:cubicBezTo>
                      <a:pt x="80856" y="24969"/>
                      <a:pt x="80842" y="24811"/>
                      <a:pt x="80813" y="24583"/>
                    </a:cubicBezTo>
                    <a:cubicBezTo>
                      <a:pt x="80470" y="19986"/>
                      <a:pt x="81156" y="15903"/>
                      <a:pt x="81156" y="15846"/>
                    </a:cubicBezTo>
                    <a:lnTo>
                      <a:pt x="81170" y="15818"/>
                    </a:lnTo>
                    <a:cubicBezTo>
                      <a:pt x="81370" y="13819"/>
                      <a:pt x="81926" y="12578"/>
                      <a:pt x="82754" y="12235"/>
                    </a:cubicBezTo>
                    <a:cubicBezTo>
                      <a:pt x="82940" y="12158"/>
                      <a:pt x="83133" y="12126"/>
                      <a:pt x="83327" y="12126"/>
                    </a:cubicBezTo>
                    <a:cubicBezTo>
                      <a:pt x="84202" y="12126"/>
                      <a:pt x="85087" y="12778"/>
                      <a:pt x="85243" y="12901"/>
                    </a:cubicBezTo>
                    <a:lnTo>
                      <a:pt x="85243" y="12901"/>
                    </a:lnTo>
                    <a:cubicBezTo>
                      <a:pt x="85138" y="12705"/>
                      <a:pt x="84248" y="11123"/>
                      <a:pt x="82976" y="11123"/>
                    </a:cubicBezTo>
                    <a:cubicBezTo>
                      <a:pt x="82813" y="11123"/>
                      <a:pt x="82644" y="11149"/>
                      <a:pt x="82469" y="11207"/>
                    </a:cubicBezTo>
                    <a:cubicBezTo>
                      <a:pt x="82255" y="10551"/>
                      <a:pt x="81812" y="9694"/>
                      <a:pt x="80971" y="9180"/>
                    </a:cubicBezTo>
                    <a:cubicBezTo>
                      <a:pt x="80476" y="8876"/>
                      <a:pt x="79917" y="8729"/>
                      <a:pt x="79291" y="8729"/>
                    </a:cubicBezTo>
                    <a:cubicBezTo>
                      <a:pt x="78978" y="8729"/>
                      <a:pt x="78648" y="8766"/>
                      <a:pt x="78300" y="8838"/>
                    </a:cubicBezTo>
                    <a:cubicBezTo>
                      <a:pt x="78030" y="8181"/>
                      <a:pt x="77358" y="7167"/>
                      <a:pt x="75831" y="6853"/>
                    </a:cubicBezTo>
                    <a:lnTo>
                      <a:pt x="75831" y="6853"/>
                    </a:lnTo>
                    <a:cubicBezTo>
                      <a:pt x="75832" y="6853"/>
                      <a:pt x="77202" y="7467"/>
                      <a:pt x="77415" y="9095"/>
                    </a:cubicBezTo>
                    <a:cubicBezTo>
                      <a:pt x="76928" y="8887"/>
                      <a:pt x="75710" y="8450"/>
                      <a:pt x="74054" y="8450"/>
                    </a:cubicBezTo>
                    <a:cubicBezTo>
                      <a:pt x="72752" y="8450"/>
                      <a:pt x="71180" y="8719"/>
                      <a:pt x="69478" y="9580"/>
                    </a:cubicBezTo>
                    <a:cubicBezTo>
                      <a:pt x="69107" y="9422"/>
                      <a:pt x="68323" y="9123"/>
                      <a:pt x="67352" y="8908"/>
                    </a:cubicBezTo>
                    <a:cubicBezTo>
                      <a:pt x="69097" y="6980"/>
                      <a:pt x="70875" y="6719"/>
                      <a:pt x="71685" y="6719"/>
                    </a:cubicBezTo>
                    <a:cubicBezTo>
                      <a:pt x="71948" y="6719"/>
                      <a:pt x="72109" y="6746"/>
                      <a:pt x="72134" y="6753"/>
                    </a:cubicBezTo>
                    <a:cubicBezTo>
                      <a:pt x="74446" y="6925"/>
                      <a:pt x="76031" y="7952"/>
                      <a:pt x="76031" y="7952"/>
                    </a:cubicBezTo>
                    <a:cubicBezTo>
                      <a:pt x="75717" y="7439"/>
                      <a:pt x="75203" y="7010"/>
                      <a:pt x="74661" y="6681"/>
                    </a:cubicBezTo>
                    <a:cubicBezTo>
                      <a:pt x="76773" y="6325"/>
                      <a:pt x="76031" y="4426"/>
                      <a:pt x="76031" y="4426"/>
                    </a:cubicBezTo>
                    <a:lnTo>
                      <a:pt x="76031" y="4426"/>
                    </a:lnTo>
                    <a:cubicBezTo>
                      <a:pt x="76074" y="5739"/>
                      <a:pt x="74931" y="6182"/>
                      <a:pt x="74004" y="6325"/>
                    </a:cubicBezTo>
                    <a:cubicBezTo>
                      <a:pt x="73133" y="5911"/>
                      <a:pt x="72333" y="5711"/>
                      <a:pt x="72333" y="5711"/>
                    </a:cubicBezTo>
                    <a:cubicBezTo>
                      <a:pt x="72297" y="5704"/>
                      <a:pt x="72067" y="5663"/>
                      <a:pt x="71697" y="5663"/>
                    </a:cubicBezTo>
                    <a:cubicBezTo>
                      <a:pt x="71344" y="5663"/>
                      <a:pt x="70864" y="5700"/>
                      <a:pt x="70306" y="5840"/>
                    </a:cubicBezTo>
                    <a:cubicBezTo>
                      <a:pt x="69998" y="5146"/>
                      <a:pt x="69232" y="4012"/>
                      <a:pt x="67519" y="4012"/>
                    </a:cubicBezTo>
                    <a:cubicBezTo>
                      <a:pt x="67009" y="4012"/>
                      <a:pt x="66415" y="4113"/>
                      <a:pt x="65724" y="4355"/>
                    </a:cubicBezTo>
                    <a:cubicBezTo>
                      <a:pt x="65724" y="4355"/>
                      <a:pt x="66217" y="4234"/>
                      <a:pt x="66853" y="4234"/>
                    </a:cubicBezTo>
                    <a:cubicBezTo>
                      <a:pt x="67852" y="4234"/>
                      <a:pt x="69207" y="4533"/>
                      <a:pt x="69564" y="6068"/>
                    </a:cubicBezTo>
                    <a:cubicBezTo>
                      <a:pt x="68508" y="6468"/>
                      <a:pt x="67295" y="7239"/>
                      <a:pt x="66124" y="8709"/>
                    </a:cubicBezTo>
                    <a:cubicBezTo>
                      <a:pt x="66038" y="8695"/>
                      <a:pt x="65967" y="8695"/>
                      <a:pt x="65881" y="8680"/>
                    </a:cubicBezTo>
                    <a:cubicBezTo>
                      <a:pt x="65652" y="8663"/>
                      <a:pt x="65428" y="8654"/>
                      <a:pt x="65208" y="8654"/>
                    </a:cubicBezTo>
                    <a:cubicBezTo>
                      <a:pt x="62705" y="8654"/>
                      <a:pt x="60750" y="9766"/>
                      <a:pt x="59543" y="11878"/>
                    </a:cubicBezTo>
                    <a:cubicBezTo>
                      <a:pt x="59129" y="12349"/>
                      <a:pt x="57159" y="15047"/>
                      <a:pt x="60100" y="22042"/>
                    </a:cubicBezTo>
                    <a:cubicBezTo>
                      <a:pt x="59628" y="22256"/>
                      <a:pt x="59186" y="22584"/>
                      <a:pt x="58815" y="23070"/>
                    </a:cubicBezTo>
                    <a:cubicBezTo>
                      <a:pt x="58358" y="23669"/>
                      <a:pt x="58044" y="24354"/>
                      <a:pt x="57858" y="25026"/>
                    </a:cubicBezTo>
                    <a:cubicBezTo>
                      <a:pt x="57759" y="24940"/>
                      <a:pt x="57658" y="24868"/>
                      <a:pt x="57559" y="24783"/>
                    </a:cubicBezTo>
                    <a:cubicBezTo>
                      <a:pt x="57258" y="24541"/>
                      <a:pt x="56973" y="24297"/>
                      <a:pt x="56773" y="24097"/>
                    </a:cubicBezTo>
                    <a:cubicBezTo>
                      <a:pt x="56516" y="23798"/>
                      <a:pt x="56217" y="23570"/>
                      <a:pt x="55931" y="23341"/>
                    </a:cubicBezTo>
                    <a:cubicBezTo>
                      <a:pt x="55732" y="23199"/>
                      <a:pt x="55545" y="23056"/>
                      <a:pt x="55389" y="22898"/>
                    </a:cubicBezTo>
                    <a:cubicBezTo>
                      <a:pt x="55317" y="22841"/>
                      <a:pt x="55260" y="22784"/>
                      <a:pt x="55203" y="22727"/>
                    </a:cubicBezTo>
                    <a:cubicBezTo>
                      <a:pt x="54989" y="22513"/>
                      <a:pt x="54775" y="22299"/>
                      <a:pt x="54390" y="22099"/>
                    </a:cubicBezTo>
                    <a:cubicBezTo>
                      <a:pt x="54289" y="22042"/>
                      <a:pt x="54175" y="21985"/>
                      <a:pt x="54061" y="21942"/>
                    </a:cubicBezTo>
                    <a:cubicBezTo>
                      <a:pt x="53947" y="21899"/>
                      <a:pt x="53819" y="21857"/>
                      <a:pt x="53775" y="21800"/>
                    </a:cubicBezTo>
                    <a:cubicBezTo>
                      <a:pt x="53747" y="21785"/>
                      <a:pt x="53718" y="21743"/>
                      <a:pt x="53690" y="21699"/>
                    </a:cubicBezTo>
                    <a:lnTo>
                      <a:pt x="53690" y="21685"/>
                    </a:lnTo>
                    <a:cubicBezTo>
                      <a:pt x="53690" y="21528"/>
                      <a:pt x="53619" y="21371"/>
                      <a:pt x="53490" y="21271"/>
                    </a:cubicBezTo>
                    <a:cubicBezTo>
                      <a:pt x="53263" y="20865"/>
                      <a:pt x="52782" y="20326"/>
                      <a:pt x="51871" y="20326"/>
                    </a:cubicBezTo>
                    <a:cubicBezTo>
                      <a:pt x="51178" y="20326"/>
                      <a:pt x="50235" y="20638"/>
                      <a:pt x="48965" y="21556"/>
                    </a:cubicBezTo>
                    <a:cubicBezTo>
                      <a:pt x="48908" y="21585"/>
                      <a:pt x="48865" y="21628"/>
                      <a:pt x="48807" y="21671"/>
                    </a:cubicBezTo>
                    <a:cubicBezTo>
                      <a:pt x="48722" y="21743"/>
                      <a:pt x="48622" y="21828"/>
                      <a:pt x="48508" y="21899"/>
                    </a:cubicBezTo>
                    <a:cubicBezTo>
                      <a:pt x="48508" y="21899"/>
                      <a:pt x="49957" y="21177"/>
                      <a:pt x="51161" y="21177"/>
                    </a:cubicBezTo>
                    <a:cubicBezTo>
                      <a:pt x="51828" y="21177"/>
                      <a:pt x="52419" y="21398"/>
                      <a:pt x="52648" y="22085"/>
                    </a:cubicBezTo>
                    <a:cubicBezTo>
                      <a:pt x="52677" y="22127"/>
                      <a:pt x="52705" y="22156"/>
                      <a:pt x="52734" y="22184"/>
                    </a:cubicBezTo>
                    <a:cubicBezTo>
                      <a:pt x="52747" y="22199"/>
                      <a:pt x="52762" y="22228"/>
                      <a:pt x="52776" y="22242"/>
                    </a:cubicBezTo>
                    <a:cubicBezTo>
                      <a:pt x="52848" y="22356"/>
                      <a:pt x="52947" y="22499"/>
                      <a:pt x="53061" y="22599"/>
                    </a:cubicBezTo>
                    <a:cubicBezTo>
                      <a:pt x="53261" y="22770"/>
                      <a:pt x="53490" y="22856"/>
                      <a:pt x="53661" y="22927"/>
                    </a:cubicBezTo>
                    <a:cubicBezTo>
                      <a:pt x="53747" y="22970"/>
                      <a:pt x="53832" y="22999"/>
                      <a:pt x="53889" y="23027"/>
                    </a:cubicBezTo>
                    <a:cubicBezTo>
                      <a:pt x="54133" y="23170"/>
                      <a:pt x="54275" y="23298"/>
                      <a:pt x="54460" y="23484"/>
                    </a:cubicBezTo>
                    <a:cubicBezTo>
                      <a:pt x="54518" y="23555"/>
                      <a:pt x="54590" y="23612"/>
                      <a:pt x="54660" y="23684"/>
                    </a:cubicBezTo>
                    <a:cubicBezTo>
                      <a:pt x="54860" y="23869"/>
                      <a:pt x="55075" y="24027"/>
                      <a:pt x="55275" y="24183"/>
                    </a:cubicBezTo>
                    <a:cubicBezTo>
                      <a:pt x="55545" y="24398"/>
                      <a:pt x="55789" y="24583"/>
                      <a:pt x="56002" y="24811"/>
                    </a:cubicBezTo>
                    <a:cubicBezTo>
                      <a:pt x="56245" y="25083"/>
                      <a:pt x="56560" y="25340"/>
                      <a:pt x="56887" y="25611"/>
                    </a:cubicBezTo>
                    <a:cubicBezTo>
                      <a:pt x="57487" y="26096"/>
                      <a:pt x="58172" y="26638"/>
                      <a:pt x="58286" y="27181"/>
                    </a:cubicBezTo>
                    <a:cubicBezTo>
                      <a:pt x="58343" y="27396"/>
                      <a:pt x="58343" y="27653"/>
                      <a:pt x="58343" y="27923"/>
                    </a:cubicBezTo>
                    <a:cubicBezTo>
                      <a:pt x="58343" y="28237"/>
                      <a:pt x="58330" y="28566"/>
                      <a:pt x="58415" y="28909"/>
                    </a:cubicBezTo>
                    <a:cubicBezTo>
                      <a:pt x="58530" y="29451"/>
                      <a:pt x="58758" y="29794"/>
                      <a:pt x="58958" y="30108"/>
                    </a:cubicBezTo>
                    <a:cubicBezTo>
                      <a:pt x="59072" y="30279"/>
                      <a:pt x="59171" y="30436"/>
                      <a:pt x="59257" y="30636"/>
                    </a:cubicBezTo>
                    <a:cubicBezTo>
                      <a:pt x="59300" y="30721"/>
                      <a:pt x="59358" y="30864"/>
                      <a:pt x="59415" y="31022"/>
                    </a:cubicBezTo>
                    <a:cubicBezTo>
                      <a:pt x="59685" y="31692"/>
                      <a:pt x="60014" y="32548"/>
                      <a:pt x="60557" y="32920"/>
                    </a:cubicBezTo>
                    <a:cubicBezTo>
                      <a:pt x="60371" y="33248"/>
                      <a:pt x="60256" y="33576"/>
                      <a:pt x="60186" y="33848"/>
                    </a:cubicBezTo>
                    <a:cubicBezTo>
                      <a:pt x="59789" y="33668"/>
                      <a:pt x="59412" y="33593"/>
                      <a:pt x="59064" y="33593"/>
                    </a:cubicBezTo>
                    <a:cubicBezTo>
                      <a:pt x="58447" y="33593"/>
                      <a:pt x="57917" y="33827"/>
                      <a:pt x="57515" y="34119"/>
                    </a:cubicBezTo>
                    <a:cubicBezTo>
                      <a:pt x="57045" y="33405"/>
                      <a:pt x="56488" y="32906"/>
                      <a:pt x="55846" y="32606"/>
                    </a:cubicBezTo>
                    <a:cubicBezTo>
                      <a:pt x="55603" y="32506"/>
                      <a:pt x="55360" y="32421"/>
                      <a:pt x="55089" y="32363"/>
                    </a:cubicBezTo>
                    <a:cubicBezTo>
                      <a:pt x="51249" y="31007"/>
                      <a:pt x="49279" y="28310"/>
                      <a:pt x="49279" y="28309"/>
                    </a:cubicBezTo>
                    <a:lnTo>
                      <a:pt x="49279" y="28309"/>
                    </a:lnTo>
                    <a:cubicBezTo>
                      <a:pt x="49736" y="29337"/>
                      <a:pt x="50393" y="30207"/>
                      <a:pt x="51063" y="30907"/>
                    </a:cubicBezTo>
                    <a:cubicBezTo>
                      <a:pt x="51063" y="32177"/>
                      <a:pt x="50707" y="33877"/>
                      <a:pt x="50707" y="33877"/>
                    </a:cubicBezTo>
                    <a:lnTo>
                      <a:pt x="50663" y="34033"/>
                    </a:lnTo>
                    <a:cubicBezTo>
                      <a:pt x="50221" y="35803"/>
                      <a:pt x="48865" y="35860"/>
                      <a:pt x="48665" y="35860"/>
                    </a:cubicBezTo>
                    <a:cubicBezTo>
                      <a:pt x="48272" y="35820"/>
                      <a:pt x="47923" y="35799"/>
                      <a:pt x="47620" y="35799"/>
                    </a:cubicBezTo>
                    <a:cubicBezTo>
                      <a:pt x="47074" y="35799"/>
                      <a:pt x="46676" y="35866"/>
                      <a:pt x="46438" y="36003"/>
                    </a:cubicBezTo>
                    <a:cubicBezTo>
                      <a:pt x="45088" y="36592"/>
                      <a:pt x="44143" y="36777"/>
                      <a:pt x="43488" y="36777"/>
                    </a:cubicBezTo>
                    <a:cubicBezTo>
                      <a:pt x="42460" y="36777"/>
                      <a:pt x="42148" y="36321"/>
                      <a:pt x="42113" y="36260"/>
                    </a:cubicBezTo>
                    <a:cubicBezTo>
                      <a:pt x="41428" y="34505"/>
                      <a:pt x="43084" y="32548"/>
                      <a:pt x="43883" y="31749"/>
                    </a:cubicBezTo>
                    <a:cubicBezTo>
                      <a:pt x="44512" y="32539"/>
                      <a:pt x="45180" y="32800"/>
                      <a:pt x="45786" y="32800"/>
                    </a:cubicBezTo>
                    <a:cubicBezTo>
                      <a:pt x="46954" y="32800"/>
                      <a:pt x="47894" y="31835"/>
                      <a:pt x="47894" y="31835"/>
                    </a:cubicBezTo>
                    <a:lnTo>
                      <a:pt x="47894" y="31835"/>
                    </a:lnTo>
                    <a:cubicBezTo>
                      <a:pt x="47469" y="32038"/>
                      <a:pt x="47071" y="32117"/>
                      <a:pt x="46709" y="32117"/>
                    </a:cubicBezTo>
                    <a:cubicBezTo>
                      <a:pt x="45418" y="32117"/>
                      <a:pt x="44582" y="31107"/>
                      <a:pt x="44582" y="31107"/>
                    </a:cubicBezTo>
                    <a:lnTo>
                      <a:pt x="44425" y="30736"/>
                    </a:lnTo>
                    <a:cubicBezTo>
                      <a:pt x="43069" y="27780"/>
                      <a:pt x="44325" y="25825"/>
                      <a:pt x="44382" y="25740"/>
                    </a:cubicBezTo>
                    <a:lnTo>
                      <a:pt x="44468" y="25625"/>
                    </a:lnTo>
                    <a:lnTo>
                      <a:pt x="44468" y="25468"/>
                    </a:lnTo>
                    <a:cubicBezTo>
                      <a:pt x="44654" y="21057"/>
                      <a:pt x="45752" y="18145"/>
                      <a:pt x="47652" y="17045"/>
                    </a:cubicBezTo>
                    <a:cubicBezTo>
                      <a:pt x="48314" y="16662"/>
                      <a:pt x="49015" y="16533"/>
                      <a:pt x="49659" y="16533"/>
                    </a:cubicBezTo>
                    <a:cubicBezTo>
                      <a:pt x="50889" y="16533"/>
                      <a:pt x="51918" y="17004"/>
                      <a:pt x="52106" y="17089"/>
                    </a:cubicBezTo>
                    <a:cubicBezTo>
                      <a:pt x="50749" y="18016"/>
                      <a:pt x="50335" y="19701"/>
                      <a:pt x="50335" y="19701"/>
                    </a:cubicBezTo>
                    <a:cubicBezTo>
                      <a:pt x="51135" y="18616"/>
                      <a:pt x="52134" y="17988"/>
                      <a:pt x="53090" y="17616"/>
                    </a:cubicBezTo>
                    <a:cubicBezTo>
                      <a:pt x="54206" y="17183"/>
                      <a:pt x="55274" y="17100"/>
                      <a:pt x="55923" y="17100"/>
                    </a:cubicBezTo>
                    <a:cubicBezTo>
                      <a:pt x="56319" y="17100"/>
                      <a:pt x="56560" y="17131"/>
                      <a:pt x="56560" y="17131"/>
                    </a:cubicBezTo>
                    <a:cubicBezTo>
                      <a:pt x="55602" y="16688"/>
                      <a:pt x="54782" y="16509"/>
                      <a:pt x="54082" y="16509"/>
                    </a:cubicBezTo>
                    <a:cubicBezTo>
                      <a:pt x="53656" y="16509"/>
                      <a:pt x="53274" y="16575"/>
                      <a:pt x="52934" y="16689"/>
                    </a:cubicBezTo>
                    <a:lnTo>
                      <a:pt x="52905" y="16546"/>
                    </a:lnTo>
                    <a:cubicBezTo>
                      <a:pt x="52305" y="13020"/>
                      <a:pt x="52690" y="10336"/>
                      <a:pt x="54089" y="8566"/>
                    </a:cubicBezTo>
                    <a:cubicBezTo>
                      <a:pt x="55046" y="7338"/>
                      <a:pt x="56288" y="6839"/>
                      <a:pt x="57059" y="6624"/>
                    </a:cubicBezTo>
                    <a:lnTo>
                      <a:pt x="57059" y="6624"/>
                    </a:lnTo>
                    <a:cubicBezTo>
                      <a:pt x="56959" y="8352"/>
                      <a:pt x="58615" y="9323"/>
                      <a:pt x="58615" y="9323"/>
                    </a:cubicBezTo>
                    <a:cubicBezTo>
                      <a:pt x="57587" y="8252"/>
                      <a:pt x="58101" y="6482"/>
                      <a:pt x="58101" y="6482"/>
                    </a:cubicBezTo>
                    <a:lnTo>
                      <a:pt x="58216" y="6168"/>
                    </a:lnTo>
                    <a:cubicBezTo>
                      <a:pt x="58815" y="4669"/>
                      <a:pt x="61056" y="4083"/>
                      <a:pt x="61071" y="4083"/>
                    </a:cubicBezTo>
                    <a:lnTo>
                      <a:pt x="61870" y="3883"/>
                    </a:lnTo>
                    <a:lnTo>
                      <a:pt x="61370" y="3242"/>
                    </a:lnTo>
                    <a:cubicBezTo>
                      <a:pt x="60856" y="2585"/>
                      <a:pt x="60999" y="2185"/>
                      <a:pt x="61156" y="1971"/>
                    </a:cubicBezTo>
                    <a:lnTo>
                      <a:pt x="61328" y="1814"/>
                    </a:lnTo>
                    <a:cubicBezTo>
                      <a:pt x="61813" y="1314"/>
                      <a:pt x="62341" y="1072"/>
                      <a:pt x="62869" y="1072"/>
                    </a:cubicBezTo>
                    <a:close/>
                    <a:moveTo>
                      <a:pt x="57544" y="1171"/>
                    </a:moveTo>
                    <a:cubicBezTo>
                      <a:pt x="58701" y="1171"/>
                      <a:pt x="59600" y="1428"/>
                      <a:pt x="60128" y="1643"/>
                    </a:cubicBezTo>
                    <a:cubicBezTo>
                      <a:pt x="60056" y="1799"/>
                      <a:pt x="59999" y="1985"/>
                      <a:pt x="59971" y="2185"/>
                    </a:cubicBezTo>
                    <a:cubicBezTo>
                      <a:pt x="59929" y="2542"/>
                      <a:pt x="59986" y="2913"/>
                      <a:pt x="60142" y="3270"/>
                    </a:cubicBezTo>
                    <a:cubicBezTo>
                      <a:pt x="59329" y="3584"/>
                      <a:pt x="58001" y="4255"/>
                      <a:pt x="57373" y="5469"/>
                    </a:cubicBezTo>
                    <a:cubicBezTo>
                      <a:pt x="56617" y="5596"/>
                      <a:pt x="54704" y="6068"/>
                      <a:pt x="53261" y="7895"/>
                    </a:cubicBezTo>
                    <a:cubicBezTo>
                      <a:pt x="52762" y="8537"/>
                      <a:pt x="52363" y="9280"/>
                      <a:pt x="52091" y="10108"/>
                    </a:cubicBezTo>
                    <a:cubicBezTo>
                      <a:pt x="51006" y="9837"/>
                      <a:pt x="48765" y="9037"/>
                      <a:pt x="50178" y="7039"/>
                    </a:cubicBezTo>
                    <a:lnTo>
                      <a:pt x="50178" y="7039"/>
                    </a:lnTo>
                    <a:cubicBezTo>
                      <a:pt x="50177" y="7039"/>
                      <a:pt x="47395" y="9237"/>
                      <a:pt x="51877" y="10793"/>
                    </a:cubicBezTo>
                    <a:cubicBezTo>
                      <a:pt x="51535" y="12220"/>
                      <a:pt x="51477" y="13891"/>
                      <a:pt x="51720" y="15804"/>
                    </a:cubicBezTo>
                    <a:cubicBezTo>
                      <a:pt x="51188" y="15632"/>
                      <a:pt x="50462" y="15463"/>
                      <a:pt x="49654" y="15463"/>
                    </a:cubicBezTo>
                    <a:cubicBezTo>
                      <a:pt x="48855" y="15463"/>
                      <a:pt x="47975" y="15628"/>
                      <a:pt x="47123" y="16118"/>
                    </a:cubicBezTo>
                    <a:cubicBezTo>
                      <a:pt x="44882" y="17417"/>
                      <a:pt x="43626" y="20500"/>
                      <a:pt x="43411" y="25283"/>
                    </a:cubicBezTo>
                    <a:cubicBezTo>
                      <a:pt x="43097" y="25839"/>
                      <a:pt x="42113" y="27923"/>
                      <a:pt x="43297" y="30822"/>
                    </a:cubicBezTo>
                    <a:cubicBezTo>
                      <a:pt x="42441" y="31635"/>
                      <a:pt x="40128" y="34162"/>
                      <a:pt x="41142" y="36688"/>
                    </a:cubicBezTo>
                    <a:cubicBezTo>
                      <a:pt x="41156" y="36745"/>
                      <a:pt x="41413" y="37303"/>
                      <a:pt x="42227" y="37617"/>
                    </a:cubicBezTo>
                    <a:cubicBezTo>
                      <a:pt x="42412" y="37702"/>
                      <a:pt x="42612" y="37745"/>
                      <a:pt x="42827" y="37788"/>
                    </a:cubicBezTo>
                    <a:cubicBezTo>
                      <a:pt x="42427" y="39101"/>
                      <a:pt x="41213" y="40600"/>
                      <a:pt x="40114" y="41028"/>
                    </a:cubicBezTo>
                    <a:cubicBezTo>
                      <a:pt x="39585" y="41243"/>
                      <a:pt x="38957" y="41314"/>
                      <a:pt x="38287" y="41399"/>
                    </a:cubicBezTo>
                    <a:cubicBezTo>
                      <a:pt x="37815" y="41456"/>
                      <a:pt x="37316" y="41513"/>
                      <a:pt x="36845" y="41628"/>
                    </a:cubicBezTo>
                    <a:cubicBezTo>
                      <a:pt x="36545" y="41700"/>
                      <a:pt x="36231" y="41742"/>
                      <a:pt x="35931" y="41799"/>
                    </a:cubicBezTo>
                    <a:cubicBezTo>
                      <a:pt x="35617" y="41842"/>
                      <a:pt x="35303" y="41885"/>
                      <a:pt x="34975" y="41970"/>
                    </a:cubicBezTo>
                    <a:cubicBezTo>
                      <a:pt x="34747" y="41528"/>
                      <a:pt x="34332" y="41071"/>
                      <a:pt x="34090" y="40900"/>
                    </a:cubicBezTo>
                    <a:cubicBezTo>
                      <a:pt x="33790" y="40685"/>
                      <a:pt x="33462" y="40615"/>
                      <a:pt x="33190" y="40557"/>
                    </a:cubicBezTo>
                    <a:cubicBezTo>
                      <a:pt x="32862" y="40486"/>
                      <a:pt x="32676" y="40443"/>
                      <a:pt x="32505" y="40272"/>
                    </a:cubicBezTo>
                    <a:cubicBezTo>
                      <a:pt x="31578" y="39344"/>
                      <a:pt x="31448" y="38259"/>
                      <a:pt x="32048" y="36774"/>
                    </a:cubicBezTo>
                    <a:cubicBezTo>
                      <a:pt x="32405" y="35889"/>
                      <a:pt x="32990" y="35061"/>
                      <a:pt x="33618" y="34176"/>
                    </a:cubicBezTo>
                    <a:cubicBezTo>
                      <a:pt x="34004" y="33620"/>
                      <a:pt x="34404" y="33062"/>
                      <a:pt x="34747" y="32478"/>
                    </a:cubicBezTo>
                    <a:lnTo>
                      <a:pt x="34832" y="32735"/>
                    </a:lnTo>
                    <a:cubicBezTo>
                      <a:pt x="34918" y="32948"/>
                      <a:pt x="35017" y="33148"/>
                      <a:pt x="35118" y="33348"/>
                    </a:cubicBezTo>
                    <a:cubicBezTo>
                      <a:pt x="35318" y="33776"/>
                      <a:pt x="35503" y="34176"/>
                      <a:pt x="35560" y="34590"/>
                    </a:cubicBezTo>
                    <a:cubicBezTo>
                      <a:pt x="35731" y="35832"/>
                      <a:pt x="35004" y="38388"/>
                      <a:pt x="35004" y="38388"/>
                    </a:cubicBezTo>
                    <a:cubicBezTo>
                      <a:pt x="35089" y="38287"/>
                      <a:pt x="35160" y="38201"/>
                      <a:pt x="35232" y="38116"/>
                    </a:cubicBezTo>
                    <a:cubicBezTo>
                      <a:pt x="36060" y="37103"/>
                      <a:pt x="36845" y="36146"/>
                      <a:pt x="36616" y="34448"/>
                    </a:cubicBezTo>
                    <a:cubicBezTo>
                      <a:pt x="36531" y="33862"/>
                      <a:pt x="36302" y="33376"/>
                      <a:pt x="36074" y="32891"/>
                    </a:cubicBezTo>
                    <a:cubicBezTo>
                      <a:pt x="35974" y="32691"/>
                      <a:pt x="35889" y="32520"/>
                      <a:pt x="35817" y="32320"/>
                    </a:cubicBezTo>
                    <a:cubicBezTo>
                      <a:pt x="35717" y="32078"/>
                      <a:pt x="35660" y="31792"/>
                      <a:pt x="35617" y="31492"/>
                    </a:cubicBezTo>
                    <a:cubicBezTo>
                      <a:pt x="35575" y="31292"/>
                      <a:pt x="35546" y="31079"/>
                      <a:pt x="35489" y="30864"/>
                    </a:cubicBezTo>
                    <a:cubicBezTo>
                      <a:pt x="35645" y="30379"/>
                      <a:pt x="35746" y="29851"/>
                      <a:pt x="35746" y="29308"/>
                    </a:cubicBezTo>
                    <a:cubicBezTo>
                      <a:pt x="35746" y="29094"/>
                      <a:pt x="35746" y="28880"/>
                      <a:pt x="35717" y="28666"/>
                    </a:cubicBezTo>
                    <a:cubicBezTo>
                      <a:pt x="35774" y="28595"/>
                      <a:pt x="35817" y="28538"/>
                      <a:pt x="35860" y="28481"/>
                    </a:cubicBezTo>
                    <a:cubicBezTo>
                      <a:pt x="36317" y="27895"/>
                      <a:pt x="36787" y="27295"/>
                      <a:pt x="36917" y="26396"/>
                    </a:cubicBezTo>
                    <a:cubicBezTo>
                      <a:pt x="37044" y="25525"/>
                      <a:pt x="36845" y="24712"/>
                      <a:pt x="36660" y="23926"/>
                    </a:cubicBezTo>
                    <a:cubicBezTo>
                      <a:pt x="36488" y="23227"/>
                      <a:pt x="36317" y="22571"/>
                      <a:pt x="36374" y="21885"/>
                    </a:cubicBezTo>
                    <a:cubicBezTo>
                      <a:pt x="36502" y="20557"/>
                      <a:pt x="37359" y="18745"/>
                      <a:pt x="38443" y="18145"/>
                    </a:cubicBezTo>
                    <a:cubicBezTo>
                      <a:pt x="38729" y="17988"/>
                      <a:pt x="39186" y="17974"/>
                      <a:pt x="39629" y="17945"/>
                    </a:cubicBezTo>
                    <a:cubicBezTo>
                      <a:pt x="39886" y="17945"/>
                      <a:pt x="40143" y="17930"/>
                      <a:pt x="40385" y="17902"/>
                    </a:cubicBezTo>
                    <a:cubicBezTo>
                      <a:pt x="41085" y="17803"/>
                      <a:pt x="41641" y="17631"/>
                      <a:pt x="42326" y="17102"/>
                    </a:cubicBezTo>
                    <a:cubicBezTo>
                      <a:pt x="42441" y="17003"/>
                      <a:pt x="42570" y="16903"/>
                      <a:pt x="42684" y="16817"/>
                    </a:cubicBezTo>
                    <a:cubicBezTo>
                      <a:pt x="43787" y="15935"/>
                      <a:pt x="44742" y="15173"/>
                      <a:pt x="46157" y="15173"/>
                    </a:cubicBezTo>
                    <a:cubicBezTo>
                      <a:pt x="46207" y="15173"/>
                      <a:pt x="46258" y="15174"/>
                      <a:pt x="46310" y="15176"/>
                    </a:cubicBezTo>
                    <a:cubicBezTo>
                      <a:pt x="46310" y="15176"/>
                      <a:pt x="47433" y="14389"/>
                      <a:pt x="48858" y="14389"/>
                    </a:cubicBezTo>
                    <a:cubicBezTo>
                      <a:pt x="49570" y="14389"/>
                      <a:pt x="50359" y="14586"/>
                      <a:pt x="51120" y="15176"/>
                    </a:cubicBezTo>
                    <a:cubicBezTo>
                      <a:pt x="51120" y="15176"/>
                      <a:pt x="50273" y="13465"/>
                      <a:pt x="48443" y="13465"/>
                    </a:cubicBezTo>
                    <a:cubicBezTo>
                      <a:pt x="47851" y="13465"/>
                      <a:pt x="47155" y="13645"/>
                      <a:pt x="46352" y="14119"/>
                    </a:cubicBezTo>
                    <a:cubicBezTo>
                      <a:pt x="46285" y="14117"/>
                      <a:pt x="46218" y="14115"/>
                      <a:pt x="46152" y="14115"/>
                    </a:cubicBezTo>
                    <a:cubicBezTo>
                      <a:pt x="44449" y="14115"/>
                      <a:pt x="43282" y="14995"/>
                      <a:pt x="42155" y="15875"/>
                    </a:cubicBezTo>
                    <a:cubicBezTo>
                      <a:pt x="41927" y="15789"/>
                      <a:pt x="41698" y="15703"/>
                      <a:pt x="41527" y="15604"/>
                    </a:cubicBezTo>
                    <a:cubicBezTo>
                      <a:pt x="39728" y="14561"/>
                      <a:pt x="38915" y="13534"/>
                      <a:pt x="38972" y="12392"/>
                    </a:cubicBezTo>
                    <a:cubicBezTo>
                      <a:pt x="39029" y="11236"/>
                      <a:pt x="39471" y="10351"/>
                      <a:pt x="40400" y="9523"/>
                    </a:cubicBezTo>
                    <a:cubicBezTo>
                      <a:pt x="40885" y="9080"/>
                      <a:pt x="41527" y="8680"/>
                      <a:pt x="42212" y="8252"/>
                    </a:cubicBezTo>
                    <a:cubicBezTo>
                      <a:pt x="43925" y="7195"/>
                      <a:pt x="45853" y="5982"/>
                      <a:pt x="45867" y="3784"/>
                    </a:cubicBezTo>
                    <a:lnTo>
                      <a:pt x="45867" y="3784"/>
                    </a:lnTo>
                    <a:cubicBezTo>
                      <a:pt x="45867" y="3785"/>
                      <a:pt x="45082" y="5983"/>
                      <a:pt x="41641" y="7353"/>
                    </a:cubicBezTo>
                    <a:cubicBezTo>
                      <a:pt x="40857" y="7667"/>
                      <a:pt x="40242" y="8223"/>
                      <a:pt x="39686" y="8723"/>
                    </a:cubicBezTo>
                    <a:cubicBezTo>
                      <a:pt x="38544" y="9736"/>
                      <a:pt x="37987" y="10893"/>
                      <a:pt x="37916" y="12334"/>
                    </a:cubicBezTo>
                    <a:cubicBezTo>
                      <a:pt x="37802" y="14419"/>
                      <a:pt x="39614" y="15732"/>
                      <a:pt x="40984" y="16531"/>
                    </a:cubicBezTo>
                    <a:cubicBezTo>
                      <a:pt x="41042" y="16560"/>
                      <a:pt x="41085" y="16575"/>
                      <a:pt x="41127" y="16603"/>
                    </a:cubicBezTo>
                    <a:cubicBezTo>
                      <a:pt x="40857" y="16731"/>
                      <a:pt x="40585" y="16788"/>
                      <a:pt x="40228" y="16845"/>
                    </a:cubicBezTo>
                    <a:cubicBezTo>
                      <a:pt x="40042" y="16874"/>
                      <a:pt x="39829" y="16874"/>
                      <a:pt x="39600" y="16889"/>
                    </a:cubicBezTo>
                    <a:cubicBezTo>
                      <a:pt x="39058" y="16903"/>
                      <a:pt x="38443" y="16931"/>
                      <a:pt x="37930" y="17203"/>
                    </a:cubicBezTo>
                    <a:cubicBezTo>
                      <a:pt x="37016" y="17717"/>
                      <a:pt x="36274" y="18758"/>
                      <a:pt x="35817" y="19872"/>
                    </a:cubicBezTo>
                    <a:cubicBezTo>
                      <a:pt x="35089" y="20229"/>
                      <a:pt x="34604" y="20429"/>
                      <a:pt x="33790" y="20443"/>
                    </a:cubicBezTo>
                    <a:cubicBezTo>
                      <a:pt x="33772" y="20443"/>
                      <a:pt x="33754" y="20443"/>
                      <a:pt x="33737" y="20443"/>
                    </a:cubicBezTo>
                    <a:cubicBezTo>
                      <a:pt x="32907" y="20443"/>
                      <a:pt x="31937" y="20104"/>
                      <a:pt x="30763" y="19586"/>
                    </a:cubicBezTo>
                    <a:cubicBezTo>
                      <a:pt x="30177" y="19329"/>
                      <a:pt x="29580" y="19222"/>
                      <a:pt x="28993" y="19222"/>
                    </a:cubicBezTo>
                    <a:cubicBezTo>
                      <a:pt x="26164" y="19222"/>
                      <a:pt x="23568" y="21699"/>
                      <a:pt x="23568" y="21699"/>
                    </a:cubicBezTo>
                    <a:cubicBezTo>
                      <a:pt x="23568" y="21699"/>
                      <a:pt x="26631" y="20377"/>
                      <a:pt x="29028" y="20377"/>
                    </a:cubicBezTo>
                    <a:cubicBezTo>
                      <a:pt x="29471" y="20377"/>
                      <a:pt x="29890" y="20422"/>
                      <a:pt x="30264" y="20529"/>
                    </a:cubicBezTo>
                    <a:cubicBezTo>
                      <a:pt x="31689" y="20938"/>
                      <a:pt x="32737" y="21514"/>
                      <a:pt x="33768" y="21514"/>
                    </a:cubicBezTo>
                    <a:cubicBezTo>
                      <a:pt x="33780" y="21514"/>
                      <a:pt x="33792" y="21514"/>
                      <a:pt x="33804" y="21514"/>
                    </a:cubicBezTo>
                    <a:cubicBezTo>
                      <a:pt x="34446" y="21499"/>
                      <a:pt x="34932" y="21385"/>
                      <a:pt x="35403" y="21214"/>
                    </a:cubicBezTo>
                    <a:lnTo>
                      <a:pt x="35403" y="21214"/>
                    </a:lnTo>
                    <a:cubicBezTo>
                      <a:pt x="35360" y="21414"/>
                      <a:pt x="35331" y="21600"/>
                      <a:pt x="35318" y="21785"/>
                    </a:cubicBezTo>
                    <a:cubicBezTo>
                      <a:pt x="35246" y="22641"/>
                      <a:pt x="35432" y="23427"/>
                      <a:pt x="35617" y="24183"/>
                    </a:cubicBezTo>
                    <a:cubicBezTo>
                      <a:pt x="35803" y="24897"/>
                      <a:pt x="35974" y="25568"/>
                      <a:pt x="35874" y="26239"/>
                    </a:cubicBezTo>
                    <a:cubicBezTo>
                      <a:pt x="35803" y="26638"/>
                      <a:pt x="35645" y="26952"/>
                      <a:pt x="35432" y="27267"/>
                    </a:cubicBezTo>
                    <a:cubicBezTo>
                      <a:pt x="35132" y="26368"/>
                      <a:pt x="34575" y="25582"/>
                      <a:pt x="33690" y="25254"/>
                    </a:cubicBezTo>
                    <a:cubicBezTo>
                      <a:pt x="33162" y="25068"/>
                      <a:pt x="32619" y="25040"/>
                      <a:pt x="32091" y="24997"/>
                    </a:cubicBezTo>
                    <a:cubicBezTo>
                      <a:pt x="31763" y="24982"/>
                      <a:pt x="31463" y="24969"/>
                      <a:pt x="31178" y="24912"/>
                    </a:cubicBezTo>
                    <a:cubicBezTo>
                      <a:pt x="30864" y="24855"/>
                      <a:pt x="30535" y="24712"/>
                      <a:pt x="30179" y="24554"/>
                    </a:cubicBezTo>
                    <a:cubicBezTo>
                      <a:pt x="29793" y="24383"/>
                      <a:pt x="29393" y="24212"/>
                      <a:pt x="28936" y="24126"/>
                    </a:cubicBezTo>
                    <a:cubicBezTo>
                      <a:pt x="28683" y="24080"/>
                      <a:pt x="28274" y="24035"/>
                      <a:pt x="27808" y="24035"/>
                    </a:cubicBezTo>
                    <a:cubicBezTo>
                      <a:pt x="26987" y="24035"/>
                      <a:pt x="25986" y="24173"/>
                      <a:pt x="25339" y="24683"/>
                    </a:cubicBezTo>
                    <a:cubicBezTo>
                      <a:pt x="24925" y="24683"/>
                      <a:pt x="24396" y="24683"/>
                      <a:pt x="24183" y="24668"/>
                    </a:cubicBezTo>
                    <a:cubicBezTo>
                      <a:pt x="24022" y="24664"/>
                      <a:pt x="23861" y="24659"/>
                      <a:pt x="23696" y="24659"/>
                    </a:cubicBezTo>
                    <a:cubicBezTo>
                      <a:pt x="23304" y="24659"/>
                      <a:pt x="22897" y="24689"/>
                      <a:pt x="22455" y="24840"/>
                    </a:cubicBezTo>
                    <a:cubicBezTo>
                      <a:pt x="21842" y="25040"/>
                      <a:pt x="21313" y="25311"/>
                      <a:pt x="20871" y="25654"/>
                    </a:cubicBezTo>
                    <a:cubicBezTo>
                      <a:pt x="20386" y="25540"/>
                      <a:pt x="19914" y="24740"/>
                      <a:pt x="19558" y="24154"/>
                    </a:cubicBezTo>
                    <a:cubicBezTo>
                      <a:pt x="19457" y="23969"/>
                      <a:pt x="19358" y="23798"/>
                      <a:pt x="19257" y="23655"/>
                    </a:cubicBezTo>
                    <a:cubicBezTo>
                      <a:pt x="18901" y="23113"/>
                      <a:pt x="18159" y="21756"/>
                      <a:pt x="19029" y="20800"/>
                    </a:cubicBezTo>
                    <a:lnTo>
                      <a:pt x="19229" y="20572"/>
                    </a:lnTo>
                    <a:cubicBezTo>
                      <a:pt x="20199" y="19501"/>
                      <a:pt x="21199" y="18402"/>
                      <a:pt x="21798" y="17032"/>
                    </a:cubicBezTo>
                    <a:lnTo>
                      <a:pt x="21842" y="16917"/>
                    </a:lnTo>
                    <a:cubicBezTo>
                      <a:pt x="22084" y="16360"/>
                      <a:pt x="22341" y="15775"/>
                      <a:pt x="22512" y="15161"/>
                    </a:cubicBezTo>
                    <a:cubicBezTo>
                      <a:pt x="22584" y="14933"/>
                      <a:pt x="22598" y="14662"/>
                      <a:pt x="22626" y="14376"/>
                    </a:cubicBezTo>
                    <a:cubicBezTo>
                      <a:pt x="22641" y="14156"/>
                      <a:pt x="22668" y="13788"/>
                      <a:pt x="22721" y="13674"/>
                    </a:cubicBezTo>
                    <a:lnTo>
                      <a:pt x="22721" y="13674"/>
                    </a:lnTo>
                    <a:cubicBezTo>
                      <a:pt x="22719" y="13675"/>
                      <a:pt x="22716" y="13676"/>
                      <a:pt x="22712" y="13676"/>
                    </a:cubicBezTo>
                    <a:cubicBezTo>
                      <a:pt x="22712" y="13676"/>
                      <a:pt x="21014" y="18088"/>
                      <a:pt x="18444" y="19858"/>
                    </a:cubicBezTo>
                    <a:lnTo>
                      <a:pt x="18244" y="20087"/>
                    </a:lnTo>
                    <a:cubicBezTo>
                      <a:pt x="17302" y="21128"/>
                      <a:pt x="17344" y="22685"/>
                      <a:pt x="18372" y="24240"/>
                    </a:cubicBezTo>
                    <a:cubicBezTo>
                      <a:pt x="18458" y="24354"/>
                      <a:pt x="18543" y="24526"/>
                      <a:pt x="18644" y="24683"/>
                    </a:cubicBezTo>
                    <a:cubicBezTo>
                      <a:pt x="19000" y="25297"/>
                      <a:pt x="19457" y="26067"/>
                      <a:pt x="20100" y="26467"/>
                    </a:cubicBezTo>
                    <a:cubicBezTo>
                      <a:pt x="19743" y="26967"/>
                      <a:pt x="19472" y="27552"/>
                      <a:pt x="19314" y="28224"/>
                    </a:cubicBezTo>
                    <a:cubicBezTo>
                      <a:pt x="19200" y="28694"/>
                      <a:pt x="19172" y="29151"/>
                      <a:pt x="19158" y="29608"/>
                    </a:cubicBezTo>
                    <a:cubicBezTo>
                      <a:pt x="19114" y="30251"/>
                      <a:pt x="19072" y="30864"/>
                      <a:pt x="18787" y="31393"/>
                    </a:cubicBezTo>
                    <a:cubicBezTo>
                      <a:pt x="18686" y="31578"/>
                      <a:pt x="18558" y="31749"/>
                      <a:pt x="18429" y="31935"/>
                    </a:cubicBezTo>
                    <a:cubicBezTo>
                      <a:pt x="18201" y="32263"/>
                      <a:pt x="17959" y="32606"/>
                      <a:pt x="17816" y="33034"/>
                    </a:cubicBezTo>
                    <a:cubicBezTo>
                      <a:pt x="17801" y="33077"/>
                      <a:pt x="17787" y="33134"/>
                      <a:pt x="17773" y="33177"/>
                    </a:cubicBezTo>
                    <a:cubicBezTo>
                      <a:pt x="17430" y="32820"/>
                      <a:pt x="17002" y="32491"/>
                      <a:pt x="16459" y="32135"/>
                    </a:cubicBezTo>
                    <a:cubicBezTo>
                      <a:pt x="15903" y="31764"/>
                      <a:pt x="15304" y="31492"/>
                      <a:pt x="14718" y="31235"/>
                    </a:cubicBezTo>
                    <a:cubicBezTo>
                      <a:pt x="14061" y="30936"/>
                      <a:pt x="13476" y="30578"/>
                      <a:pt x="12890" y="30236"/>
                    </a:cubicBezTo>
                    <a:cubicBezTo>
                      <a:pt x="11463" y="29408"/>
                      <a:pt x="11306" y="27638"/>
                      <a:pt x="11306" y="27638"/>
                    </a:cubicBezTo>
                    <a:lnTo>
                      <a:pt x="11306" y="27638"/>
                    </a:lnTo>
                    <a:cubicBezTo>
                      <a:pt x="10593" y="28737"/>
                      <a:pt x="11377" y="30407"/>
                      <a:pt x="12234" y="31079"/>
                    </a:cubicBezTo>
                    <a:cubicBezTo>
                      <a:pt x="12877" y="31578"/>
                      <a:pt x="13590" y="31892"/>
                      <a:pt x="14289" y="32206"/>
                    </a:cubicBezTo>
                    <a:cubicBezTo>
                      <a:pt x="14860" y="32463"/>
                      <a:pt x="15389" y="32706"/>
                      <a:pt x="15875" y="33020"/>
                    </a:cubicBezTo>
                    <a:cubicBezTo>
                      <a:pt x="17230" y="33934"/>
                      <a:pt x="17673" y="34448"/>
                      <a:pt x="17730" y="35847"/>
                    </a:cubicBezTo>
                    <a:cubicBezTo>
                      <a:pt x="17744" y="35946"/>
                      <a:pt x="17730" y="36146"/>
                      <a:pt x="17715" y="36361"/>
                    </a:cubicBezTo>
                    <a:cubicBezTo>
                      <a:pt x="17658" y="37445"/>
                      <a:pt x="17601" y="40942"/>
                      <a:pt x="18686" y="41186"/>
                    </a:cubicBezTo>
                    <a:cubicBezTo>
                      <a:pt x="18686" y="41186"/>
                      <a:pt x="18159" y="39187"/>
                      <a:pt x="18787" y="36418"/>
                    </a:cubicBezTo>
                    <a:cubicBezTo>
                      <a:pt x="18844" y="36161"/>
                      <a:pt x="18800" y="35946"/>
                      <a:pt x="18800" y="35803"/>
                    </a:cubicBezTo>
                    <a:cubicBezTo>
                      <a:pt x="18772" y="35276"/>
                      <a:pt x="18701" y="34832"/>
                      <a:pt x="18558" y="34448"/>
                    </a:cubicBezTo>
                    <a:cubicBezTo>
                      <a:pt x="18615" y="34276"/>
                      <a:pt x="18644" y="34105"/>
                      <a:pt x="18686" y="33947"/>
                    </a:cubicBezTo>
                    <a:cubicBezTo>
                      <a:pt x="18715" y="33748"/>
                      <a:pt x="18758" y="33548"/>
                      <a:pt x="18815" y="33376"/>
                    </a:cubicBezTo>
                    <a:cubicBezTo>
                      <a:pt x="18915" y="33091"/>
                      <a:pt x="19101" y="32834"/>
                      <a:pt x="19301" y="32548"/>
                    </a:cubicBezTo>
                    <a:cubicBezTo>
                      <a:pt x="19443" y="32349"/>
                      <a:pt x="19586" y="32149"/>
                      <a:pt x="19714" y="31920"/>
                    </a:cubicBezTo>
                    <a:cubicBezTo>
                      <a:pt x="20129" y="31178"/>
                      <a:pt x="20171" y="30407"/>
                      <a:pt x="20214" y="29665"/>
                    </a:cubicBezTo>
                    <a:cubicBezTo>
                      <a:pt x="20243" y="29251"/>
                      <a:pt x="20257" y="28852"/>
                      <a:pt x="20357" y="28481"/>
                    </a:cubicBezTo>
                    <a:cubicBezTo>
                      <a:pt x="20671" y="27095"/>
                      <a:pt x="21427" y="26296"/>
                      <a:pt x="22784" y="25839"/>
                    </a:cubicBezTo>
                    <a:cubicBezTo>
                      <a:pt x="23067" y="25748"/>
                      <a:pt x="23344" y="25721"/>
                      <a:pt x="23634" y="25721"/>
                    </a:cubicBezTo>
                    <a:cubicBezTo>
                      <a:pt x="23797" y="25721"/>
                      <a:pt x="23965" y="25729"/>
                      <a:pt x="24139" y="25740"/>
                    </a:cubicBezTo>
                    <a:cubicBezTo>
                      <a:pt x="24297" y="25740"/>
                      <a:pt x="24468" y="25753"/>
                      <a:pt x="24653" y="25753"/>
                    </a:cubicBezTo>
                    <a:cubicBezTo>
                      <a:pt x="24583" y="25997"/>
                      <a:pt x="24568" y="26239"/>
                      <a:pt x="24611" y="26482"/>
                    </a:cubicBezTo>
                    <a:cubicBezTo>
                      <a:pt x="24725" y="27167"/>
                      <a:pt x="25224" y="27824"/>
                      <a:pt x="25982" y="28281"/>
                    </a:cubicBezTo>
                    <a:cubicBezTo>
                      <a:pt x="26667" y="28694"/>
                      <a:pt x="27251" y="28766"/>
                      <a:pt x="28009" y="28766"/>
                    </a:cubicBezTo>
                    <a:cubicBezTo>
                      <a:pt x="28009" y="28766"/>
                      <a:pt x="25596" y="27638"/>
                      <a:pt x="25667" y="26311"/>
                    </a:cubicBezTo>
                    <a:cubicBezTo>
                      <a:pt x="25681" y="26067"/>
                      <a:pt x="25696" y="25839"/>
                      <a:pt x="25896" y="25611"/>
                    </a:cubicBezTo>
                    <a:cubicBezTo>
                      <a:pt x="26194" y="25252"/>
                      <a:pt x="27020" y="25102"/>
                      <a:pt x="27803" y="25102"/>
                    </a:cubicBezTo>
                    <a:cubicBezTo>
                      <a:pt x="28143" y="25102"/>
                      <a:pt x="28474" y="25130"/>
                      <a:pt x="28751" y="25182"/>
                    </a:cubicBezTo>
                    <a:cubicBezTo>
                      <a:pt x="29079" y="25239"/>
                      <a:pt x="29408" y="25382"/>
                      <a:pt x="29764" y="25540"/>
                    </a:cubicBezTo>
                    <a:cubicBezTo>
                      <a:pt x="30150" y="25696"/>
                      <a:pt x="30550" y="25868"/>
                      <a:pt x="30992" y="25953"/>
                    </a:cubicBezTo>
                    <a:cubicBezTo>
                      <a:pt x="31334" y="26025"/>
                      <a:pt x="31692" y="26039"/>
                      <a:pt x="32019" y="26067"/>
                    </a:cubicBezTo>
                    <a:cubicBezTo>
                      <a:pt x="32491" y="26096"/>
                      <a:pt x="32948" y="26125"/>
                      <a:pt x="33319" y="26254"/>
                    </a:cubicBezTo>
                    <a:cubicBezTo>
                      <a:pt x="34275" y="26596"/>
                      <a:pt x="34703" y="28066"/>
                      <a:pt x="34690" y="29294"/>
                    </a:cubicBezTo>
                    <a:cubicBezTo>
                      <a:pt x="34661" y="30835"/>
                      <a:pt x="33733" y="32164"/>
                      <a:pt x="32748" y="33563"/>
                    </a:cubicBezTo>
                    <a:cubicBezTo>
                      <a:pt x="32120" y="34448"/>
                      <a:pt x="31463" y="35375"/>
                      <a:pt x="31064" y="36374"/>
                    </a:cubicBezTo>
                    <a:cubicBezTo>
                      <a:pt x="30678" y="37303"/>
                      <a:pt x="30550" y="38144"/>
                      <a:pt x="30649" y="38902"/>
                    </a:cubicBezTo>
                    <a:cubicBezTo>
                      <a:pt x="30164" y="38844"/>
                      <a:pt x="29793" y="38658"/>
                      <a:pt x="29364" y="38245"/>
                    </a:cubicBezTo>
                    <a:cubicBezTo>
                      <a:pt x="29179" y="38059"/>
                      <a:pt x="29022" y="37874"/>
                      <a:pt x="28865" y="37702"/>
                    </a:cubicBezTo>
                    <a:cubicBezTo>
                      <a:pt x="28780" y="37602"/>
                      <a:pt x="28708" y="37503"/>
                      <a:pt x="28622" y="37417"/>
                    </a:cubicBezTo>
                    <a:cubicBezTo>
                      <a:pt x="28422" y="36431"/>
                      <a:pt x="28722" y="35261"/>
                      <a:pt x="29265" y="34219"/>
                    </a:cubicBezTo>
                    <a:cubicBezTo>
                      <a:pt x="30164" y="32463"/>
                      <a:pt x="29122" y="29151"/>
                      <a:pt x="29122" y="29151"/>
                    </a:cubicBezTo>
                    <a:cubicBezTo>
                      <a:pt x="28979" y="29636"/>
                      <a:pt x="28979" y="30122"/>
                      <a:pt x="28979" y="30593"/>
                    </a:cubicBezTo>
                    <a:cubicBezTo>
                      <a:pt x="28979" y="30907"/>
                      <a:pt x="28979" y="31193"/>
                      <a:pt x="28936" y="31463"/>
                    </a:cubicBezTo>
                    <a:cubicBezTo>
                      <a:pt x="28822" y="32249"/>
                      <a:pt x="28593" y="33049"/>
                      <a:pt x="28279" y="33820"/>
                    </a:cubicBezTo>
                    <a:cubicBezTo>
                      <a:pt x="27894" y="34775"/>
                      <a:pt x="27651" y="35732"/>
                      <a:pt x="27680" y="36688"/>
                    </a:cubicBezTo>
                    <a:cubicBezTo>
                      <a:pt x="27523" y="36603"/>
                      <a:pt x="27366" y="36532"/>
                      <a:pt x="27166" y="36475"/>
                    </a:cubicBezTo>
                    <a:cubicBezTo>
                      <a:pt x="26202" y="36154"/>
                      <a:pt x="24709" y="35772"/>
                      <a:pt x="23120" y="35772"/>
                    </a:cubicBezTo>
                    <a:cubicBezTo>
                      <a:pt x="22025" y="35772"/>
                      <a:pt x="20885" y="35953"/>
                      <a:pt x="19843" y="36460"/>
                    </a:cubicBezTo>
                    <a:cubicBezTo>
                      <a:pt x="19843" y="36460"/>
                      <a:pt x="20279" y="36369"/>
                      <a:pt x="21094" y="36369"/>
                    </a:cubicBezTo>
                    <a:cubicBezTo>
                      <a:pt x="22273" y="36369"/>
                      <a:pt x="24246" y="36559"/>
                      <a:pt x="26838" y="37488"/>
                    </a:cubicBezTo>
                    <a:cubicBezTo>
                      <a:pt x="27280" y="37645"/>
                      <a:pt x="27523" y="37817"/>
                      <a:pt x="27765" y="38074"/>
                    </a:cubicBezTo>
                    <a:cubicBezTo>
                      <a:pt x="27866" y="38173"/>
                      <a:pt x="27965" y="38273"/>
                      <a:pt x="28066" y="38401"/>
                    </a:cubicBezTo>
                    <a:cubicBezTo>
                      <a:pt x="28222" y="38573"/>
                      <a:pt x="28394" y="38773"/>
                      <a:pt x="28622" y="39001"/>
                    </a:cubicBezTo>
                    <a:cubicBezTo>
                      <a:pt x="29364" y="39743"/>
                      <a:pt x="30093" y="39958"/>
                      <a:pt x="31006" y="40000"/>
                    </a:cubicBezTo>
                    <a:cubicBezTo>
                      <a:pt x="31092" y="40186"/>
                      <a:pt x="31206" y="40358"/>
                      <a:pt x="31334" y="40529"/>
                    </a:cubicBezTo>
                    <a:cubicBezTo>
                      <a:pt x="30649" y="43141"/>
                      <a:pt x="28165" y="45839"/>
                      <a:pt x="25453" y="45839"/>
                    </a:cubicBezTo>
                    <a:lnTo>
                      <a:pt x="25325" y="45839"/>
                    </a:lnTo>
                    <a:cubicBezTo>
                      <a:pt x="23740" y="45782"/>
                      <a:pt x="22255" y="45225"/>
                      <a:pt x="20842" y="44640"/>
                    </a:cubicBezTo>
                    <a:lnTo>
                      <a:pt x="20643" y="44568"/>
                    </a:lnTo>
                    <a:cubicBezTo>
                      <a:pt x="19000" y="43883"/>
                      <a:pt x="17445" y="43255"/>
                      <a:pt x="16331" y="41928"/>
                    </a:cubicBezTo>
                    <a:cubicBezTo>
                      <a:pt x="15446" y="40885"/>
                      <a:pt x="15246" y="39800"/>
                      <a:pt x="15717" y="38544"/>
                    </a:cubicBezTo>
                    <a:cubicBezTo>
                      <a:pt x="15789" y="38331"/>
                      <a:pt x="15917" y="38144"/>
                      <a:pt x="15989" y="37916"/>
                    </a:cubicBezTo>
                    <a:cubicBezTo>
                      <a:pt x="16702" y="35675"/>
                      <a:pt x="15732" y="34676"/>
                      <a:pt x="15732" y="34676"/>
                    </a:cubicBezTo>
                    <a:lnTo>
                      <a:pt x="15732" y="34676"/>
                    </a:lnTo>
                    <a:cubicBezTo>
                      <a:pt x="15589" y="35019"/>
                      <a:pt x="15932" y="36032"/>
                      <a:pt x="15018" y="37459"/>
                    </a:cubicBezTo>
                    <a:cubicBezTo>
                      <a:pt x="15003" y="37503"/>
                      <a:pt x="14975" y="37545"/>
                      <a:pt x="14961" y="37573"/>
                    </a:cubicBezTo>
                    <a:cubicBezTo>
                      <a:pt x="14504" y="37503"/>
                      <a:pt x="13219" y="37160"/>
                      <a:pt x="13204" y="35932"/>
                    </a:cubicBezTo>
                    <a:lnTo>
                      <a:pt x="13204" y="35932"/>
                    </a:lnTo>
                    <a:cubicBezTo>
                      <a:pt x="13204" y="35933"/>
                      <a:pt x="12577" y="38230"/>
                      <a:pt x="14575" y="38601"/>
                    </a:cubicBezTo>
                    <a:cubicBezTo>
                      <a:pt x="14204" y="39986"/>
                      <a:pt x="14461" y="41256"/>
                      <a:pt x="15361" y="42427"/>
                    </a:cubicBezTo>
                    <a:cubicBezTo>
                      <a:pt x="15089" y="42627"/>
                      <a:pt x="14790" y="42813"/>
                      <a:pt x="14575" y="42884"/>
                    </a:cubicBezTo>
                    <a:cubicBezTo>
                      <a:pt x="14542" y="42893"/>
                      <a:pt x="14505" y="42898"/>
                      <a:pt x="14465" y="42898"/>
                    </a:cubicBezTo>
                    <a:cubicBezTo>
                      <a:pt x="13779" y="42898"/>
                      <a:pt x="12148" y="41590"/>
                      <a:pt x="11891" y="41443"/>
                    </a:cubicBezTo>
                    <a:lnTo>
                      <a:pt x="11891" y="41443"/>
                    </a:lnTo>
                    <a:cubicBezTo>
                      <a:pt x="11891" y="41443"/>
                      <a:pt x="13433" y="43984"/>
                      <a:pt x="14318" y="43984"/>
                    </a:cubicBezTo>
                    <a:cubicBezTo>
                      <a:pt x="14489" y="43984"/>
                      <a:pt x="14689" y="43955"/>
                      <a:pt x="14875" y="43898"/>
                    </a:cubicBezTo>
                    <a:cubicBezTo>
                      <a:pt x="15289" y="43769"/>
                      <a:pt x="15717" y="43512"/>
                      <a:pt x="16088" y="43213"/>
                    </a:cubicBezTo>
                    <a:cubicBezTo>
                      <a:pt x="17302" y="44340"/>
                      <a:pt x="18787" y="44954"/>
                      <a:pt x="20243" y="45554"/>
                    </a:cubicBezTo>
                    <a:lnTo>
                      <a:pt x="20443" y="45625"/>
                    </a:lnTo>
                    <a:cubicBezTo>
                      <a:pt x="20842" y="45796"/>
                      <a:pt x="21242" y="45954"/>
                      <a:pt x="21656" y="46110"/>
                    </a:cubicBezTo>
                    <a:cubicBezTo>
                      <a:pt x="21042" y="47039"/>
                      <a:pt x="21042" y="48508"/>
                      <a:pt x="21071" y="49165"/>
                    </a:cubicBezTo>
                    <a:cubicBezTo>
                      <a:pt x="19800" y="49879"/>
                      <a:pt x="18844" y="51492"/>
                      <a:pt x="18486" y="53476"/>
                    </a:cubicBezTo>
                    <a:cubicBezTo>
                      <a:pt x="18486" y="53476"/>
                      <a:pt x="20129" y="50893"/>
                      <a:pt x="21627" y="50065"/>
                    </a:cubicBezTo>
                    <a:cubicBezTo>
                      <a:pt x="21829" y="49955"/>
                      <a:pt x="21945" y="49892"/>
                      <a:pt x="22061" y="49892"/>
                    </a:cubicBezTo>
                    <a:cubicBezTo>
                      <a:pt x="22217" y="49892"/>
                      <a:pt x="22374" y="50004"/>
                      <a:pt x="22740" y="50265"/>
                    </a:cubicBezTo>
                    <a:cubicBezTo>
                      <a:pt x="22940" y="50421"/>
                      <a:pt x="23169" y="50564"/>
                      <a:pt x="23397" y="50722"/>
                    </a:cubicBezTo>
                    <a:cubicBezTo>
                      <a:pt x="23854" y="51021"/>
                      <a:pt x="24326" y="51335"/>
                      <a:pt x="24668" y="51664"/>
                    </a:cubicBezTo>
                    <a:cubicBezTo>
                      <a:pt x="25510" y="52320"/>
                      <a:pt x="25938" y="53619"/>
                      <a:pt x="25938" y="53619"/>
                    </a:cubicBezTo>
                    <a:cubicBezTo>
                      <a:pt x="26039" y="51992"/>
                      <a:pt x="25396" y="50878"/>
                      <a:pt x="25396" y="50878"/>
                    </a:cubicBezTo>
                    <a:cubicBezTo>
                      <a:pt x="24982" y="50507"/>
                      <a:pt x="24482" y="50164"/>
                      <a:pt x="23983" y="49837"/>
                    </a:cubicBezTo>
                    <a:cubicBezTo>
                      <a:pt x="23768" y="49679"/>
                      <a:pt x="23555" y="49551"/>
                      <a:pt x="23355" y="49408"/>
                    </a:cubicBezTo>
                    <a:cubicBezTo>
                      <a:pt x="22869" y="49051"/>
                      <a:pt x="22527" y="48822"/>
                      <a:pt x="22127" y="48822"/>
                    </a:cubicBezTo>
                    <a:cubicBezTo>
                      <a:pt x="22112" y="47838"/>
                      <a:pt x="22298" y="46795"/>
                      <a:pt x="22740" y="46468"/>
                    </a:cubicBezTo>
                    <a:cubicBezTo>
                      <a:pt x="23555" y="46710"/>
                      <a:pt x="24396" y="46867"/>
                      <a:pt x="25281" y="46896"/>
                    </a:cubicBezTo>
                    <a:cubicBezTo>
                      <a:pt x="25339" y="46896"/>
                      <a:pt x="25396" y="46909"/>
                      <a:pt x="25453" y="46909"/>
                    </a:cubicBezTo>
                    <a:cubicBezTo>
                      <a:pt x="28565" y="46909"/>
                      <a:pt x="31235" y="44155"/>
                      <a:pt x="32191" y="41342"/>
                    </a:cubicBezTo>
                    <a:cubicBezTo>
                      <a:pt x="32463" y="41485"/>
                      <a:pt x="32733" y="41542"/>
                      <a:pt x="32962" y="41599"/>
                    </a:cubicBezTo>
                    <a:cubicBezTo>
                      <a:pt x="33176" y="41642"/>
                      <a:pt x="33348" y="41685"/>
                      <a:pt x="33490" y="41770"/>
                    </a:cubicBezTo>
                    <a:cubicBezTo>
                      <a:pt x="33618" y="41871"/>
                      <a:pt x="33862" y="42156"/>
                      <a:pt x="33989" y="42370"/>
                    </a:cubicBezTo>
                    <a:cubicBezTo>
                      <a:pt x="33618" y="42598"/>
                      <a:pt x="33276" y="42927"/>
                      <a:pt x="33005" y="43398"/>
                    </a:cubicBezTo>
                    <a:cubicBezTo>
                      <a:pt x="32847" y="43670"/>
                      <a:pt x="32777" y="43926"/>
                      <a:pt x="32720" y="44169"/>
                    </a:cubicBezTo>
                    <a:cubicBezTo>
                      <a:pt x="32662" y="44383"/>
                      <a:pt x="32605" y="44568"/>
                      <a:pt x="32520" y="44697"/>
                    </a:cubicBezTo>
                    <a:cubicBezTo>
                      <a:pt x="32405" y="44882"/>
                      <a:pt x="32177" y="45011"/>
                      <a:pt x="31934" y="45168"/>
                    </a:cubicBezTo>
                    <a:cubicBezTo>
                      <a:pt x="31705" y="45297"/>
                      <a:pt x="31448" y="45453"/>
                      <a:pt x="31235" y="45668"/>
                    </a:cubicBezTo>
                    <a:cubicBezTo>
                      <a:pt x="30664" y="46239"/>
                      <a:pt x="30578" y="46981"/>
                      <a:pt x="30521" y="47623"/>
                    </a:cubicBezTo>
                    <a:cubicBezTo>
                      <a:pt x="30435" y="48394"/>
                      <a:pt x="30364" y="48851"/>
                      <a:pt x="29821" y="49108"/>
                    </a:cubicBezTo>
                    <a:cubicBezTo>
                      <a:pt x="29693" y="49180"/>
                      <a:pt x="29550" y="49222"/>
                      <a:pt x="29379" y="49265"/>
                    </a:cubicBezTo>
                    <a:cubicBezTo>
                      <a:pt x="28979" y="49380"/>
                      <a:pt x="28465" y="49522"/>
                      <a:pt x="28123" y="50036"/>
                    </a:cubicBezTo>
                    <a:cubicBezTo>
                      <a:pt x="27666" y="50707"/>
                      <a:pt x="27695" y="51563"/>
                      <a:pt x="27737" y="52248"/>
                    </a:cubicBezTo>
                    <a:cubicBezTo>
                      <a:pt x="27752" y="52705"/>
                      <a:pt x="27837" y="53177"/>
                      <a:pt x="27937" y="53619"/>
                    </a:cubicBezTo>
                    <a:cubicBezTo>
                      <a:pt x="28009" y="54047"/>
                      <a:pt x="28094" y="54447"/>
                      <a:pt x="28108" y="54818"/>
                    </a:cubicBezTo>
                    <a:cubicBezTo>
                      <a:pt x="27495" y="55246"/>
                      <a:pt x="26880" y="55461"/>
                      <a:pt x="26281" y="55461"/>
                    </a:cubicBezTo>
                    <a:cubicBezTo>
                      <a:pt x="25653" y="55461"/>
                      <a:pt x="25281" y="55204"/>
                      <a:pt x="25268" y="55204"/>
                    </a:cubicBezTo>
                    <a:lnTo>
                      <a:pt x="25039" y="55033"/>
                    </a:lnTo>
                    <a:cubicBezTo>
                      <a:pt x="25039" y="55033"/>
                      <a:pt x="22984" y="53605"/>
                      <a:pt x="22655" y="51892"/>
                    </a:cubicBezTo>
                    <a:lnTo>
                      <a:pt x="22655" y="51892"/>
                    </a:lnTo>
                    <a:cubicBezTo>
                      <a:pt x="22655" y="51893"/>
                      <a:pt x="22384" y="54005"/>
                      <a:pt x="23812" y="55446"/>
                    </a:cubicBezTo>
                    <a:cubicBezTo>
                      <a:pt x="22727" y="55760"/>
                      <a:pt x="21713" y="55932"/>
                      <a:pt x="20799" y="55932"/>
                    </a:cubicBezTo>
                    <a:cubicBezTo>
                      <a:pt x="18087" y="55932"/>
                      <a:pt x="17102" y="54533"/>
                      <a:pt x="17059" y="54475"/>
                    </a:cubicBezTo>
                    <a:lnTo>
                      <a:pt x="16902" y="54233"/>
                    </a:lnTo>
                    <a:lnTo>
                      <a:pt x="16431" y="54233"/>
                    </a:lnTo>
                    <a:cubicBezTo>
                      <a:pt x="11805" y="54233"/>
                      <a:pt x="8379" y="52648"/>
                      <a:pt x="6224" y="49522"/>
                    </a:cubicBezTo>
                    <a:cubicBezTo>
                      <a:pt x="6010" y="49208"/>
                      <a:pt x="5825" y="48894"/>
                      <a:pt x="5653" y="48580"/>
                    </a:cubicBezTo>
                    <a:lnTo>
                      <a:pt x="5653" y="48580"/>
                    </a:lnTo>
                    <a:cubicBezTo>
                      <a:pt x="6082" y="48908"/>
                      <a:pt x="6595" y="49123"/>
                      <a:pt x="7195" y="49123"/>
                    </a:cubicBezTo>
                    <a:cubicBezTo>
                      <a:pt x="7637" y="49123"/>
                      <a:pt x="8122" y="49022"/>
                      <a:pt x="8680" y="48765"/>
                    </a:cubicBezTo>
                    <a:cubicBezTo>
                      <a:pt x="9137" y="48565"/>
                      <a:pt x="9521" y="48280"/>
                      <a:pt x="9893" y="48009"/>
                    </a:cubicBezTo>
                    <a:cubicBezTo>
                      <a:pt x="10307" y="47724"/>
                      <a:pt x="10678" y="47452"/>
                      <a:pt x="11120" y="47281"/>
                    </a:cubicBezTo>
                    <a:cubicBezTo>
                      <a:pt x="11306" y="47210"/>
                      <a:pt x="11520" y="47124"/>
                      <a:pt x="11735" y="47039"/>
                    </a:cubicBezTo>
                    <a:cubicBezTo>
                      <a:pt x="12410" y="46754"/>
                      <a:pt x="13294" y="46390"/>
                      <a:pt x="13950" y="46390"/>
                    </a:cubicBezTo>
                    <a:cubicBezTo>
                      <a:pt x="14083" y="46390"/>
                      <a:pt x="14207" y="46405"/>
                      <a:pt x="14318" y="46439"/>
                    </a:cubicBezTo>
                    <a:cubicBezTo>
                      <a:pt x="14418" y="46468"/>
                      <a:pt x="14647" y="46767"/>
                      <a:pt x="14790" y="46953"/>
                    </a:cubicBezTo>
                    <a:cubicBezTo>
                      <a:pt x="15079" y="47344"/>
                      <a:pt x="15626" y="48048"/>
                      <a:pt x="16361" y="48048"/>
                    </a:cubicBezTo>
                    <a:cubicBezTo>
                      <a:pt x="16457" y="48048"/>
                      <a:pt x="16557" y="48036"/>
                      <a:pt x="16659" y="48009"/>
                    </a:cubicBezTo>
                    <a:cubicBezTo>
                      <a:pt x="16760" y="48152"/>
                      <a:pt x="16874" y="48295"/>
                      <a:pt x="17030" y="48394"/>
                    </a:cubicBezTo>
                    <a:cubicBezTo>
                      <a:pt x="17430" y="48680"/>
                      <a:pt x="17858" y="48822"/>
                      <a:pt x="18301" y="48822"/>
                    </a:cubicBezTo>
                    <a:cubicBezTo>
                      <a:pt x="18558" y="48822"/>
                      <a:pt x="18844" y="48765"/>
                      <a:pt x="19114" y="48651"/>
                    </a:cubicBezTo>
                    <a:cubicBezTo>
                      <a:pt x="19114" y="48651"/>
                      <a:pt x="17987" y="47766"/>
                      <a:pt x="17645" y="47524"/>
                    </a:cubicBezTo>
                    <a:cubicBezTo>
                      <a:pt x="16731" y="46881"/>
                      <a:pt x="16202" y="45211"/>
                      <a:pt x="16217" y="44326"/>
                    </a:cubicBezTo>
                    <a:lnTo>
                      <a:pt x="16217" y="44326"/>
                    </a:lnTo>
                    <a:cubicBezTo>
                      <a:pt x="16217" y="44327"/>
                      <a:pt x="16017" y="45754"/>
                      <a:pt x="16259" y="46953"/>
                    </a:cubicBezTo>
                    <a:cubicBezTo>
                      <a:pt x="16131" y="46896"/>
                      <a:pt x="15945" y="46724"/>
                      <a:pt x="15631" y="46296"/>
                    </a:cubicBezTo>
                    <a:cubicBezTo>
                      <a:pt x="15346" y="45925"/>
                      <a:pt x="15047" y="45539"/>
                      <a:pt x="14632" y="45411"/>
                    </a:cubicBezTo>
                    <a:cubicBezTo>
                      <a:pt x="14421" y="45350"/>
                      <a:pt x="14201" y="45323"/>
                      <a:pt x="13975" y="45323"/>
                    </a:cubicBezTo>
                    <a:cubicBezTo>
                      <a:pt x="13099" y="45323"/>
                      <a:pt x="12140" y="45724"/>
                      <a:pt x="11335" y="46053"/>
                    </a:cubicBezTo>
                    <a:cubicBezTo>
                      <a:pt x="11120" y="46139"/>
                      <a:pt x="10920" y="46224"/>
                      <a:pt x="10749" y="46296"/>
                    </a:cubicBezTo>
                    <a:cubicBezTo>
                      <a:pt x="10178" y="46510"/>
                      <a:pt x="9721" y="46839"/>
                      <a:pt x="9279" y="47153"/>
                    </a:cubicBezTo>
                    <a:cubicBezTo>
                      <a:pt x="8922" y="47395"/>
                      <a:pt x="8594" y="47638"/>
                      <a:pt x="8237" y="47795"/>
                    </a:cubicBezTo>
                    <a:cubicBezTo>
                      <a:pt x="7855" y="47969"/>
                      <a:pt x="7521" y="48050"/>
                      <a:pt x="7222" y="48050"/>
                    </a:cubicBezTo>
                    <a:cubicBezTo>
                      <a:pt x="6123" y="48050"/>
                      <a:pt x="5497" y="46952"/>
                      <a:pt x="4711" y="45325"/>
                    </a:cubicBezTo>
                    <a:cubicBezTo>
                      <a:pt x="4582" y="45069"/>
                      <a:pt x="4468" y="44825"/>
                      <a:pt x="4340" y="44583"/>
                    </a:cubicBezTo>
                    <a:lnTo>
                      <a:pt x="4340" y="44568"/>
                    </a:lnTo>
                    <a:lnTo>
                      <a:pt x="4325" y="44568"/>
                    </a:lnTo>
                    <a:lnTo>
                      <a:pt x="4226" y="44440"/>
                    </a:lnTo>
                    <a:cubicBezTo>
                      <a:pt x="2084" y="41985"/>
                      <a:pt x="2084" y="39301"/>
                      <a:pt x="2370" y="37659"/>
                    </a:cubicBezTo>
                    <a:lnTo>
                      <a:pt x="2370" y="37659"/>
                    </a:lnTo>
                    <a:cubicBezTo>
                      <a:pt x="2684" y="38087"/>
                      <a:pt x="3126" y="38487"/>
                      <a:pt x="3668" y="38830"/>
                    </a:cubicBezTo>
                    <a:cubicBezTo>
                      <a:pt x="4468" y="39344"/>
                      <a:pt x="5553" y="39743"/>
                      <a:pt x="6524" y="39743"/>
                    </a:cubicBezTo>
                    <a:cubicBezTo>
                      <a:pt x="7637" y="39743"/>
                      <a:pt x="8551" y="38902"/>
                      <a:pt x="8950" y="38630"/>
                    </a:cubicBezTo>
                    <a:lnTo>
                      <a:pt x="8950" y="38630"/>
                    </a:lnTo>
                    <a:cubicBezTo>
                      <a:pt x="8950" y="38630"/>
                      <a:pt x="8213" y="38968"/>
                      <a:pt x="7168" y="38968"/>
                    </a:cubicBezTo>
                    <a:cubicBezTo>
                      <a:pt x="6318" y="38968"/>
                      <a:pt x="5264" y="38744"/>
                      <a:pt x="4239" y="37931"/>
                    </a:cubicBezTo>
                    <a:cubicBezTo>
                      <a:pt x="3583" y="37417"/>
                      <a:pt x="2827" y="36745"/>
                      <a:pt x="2840" y="36003"/>
                    </a:cubicBezTo>
                    <a:lnTo>
                      <a:pt x="2855" y="35975"/>
                    </a:lnTo>
                    <a:lnTo>
                      <a:pt x="2855" y="35946"/>
                    </a:lnTo>
                    <a:lnTo>
                      <a:pt x="2855" y="35889"/>
                    </a:lnTo>
                    <a:lnTo>
                      <a:pt x="2840" y="35875"/>
                    </a:lnTo>
                    <a:lnTo>
                      <a:pt x="2827" y="35832"/>
                    </a:lnTo>
                    <a:cubicBezTo>
                      <a:pt x="2541" y="33662"/>
                      <a:pt x="3526" y="31264"/>
                      <a:pt x="4068" y="30179"/>
                    </a:cubicBezTo>
                    <a:cubicBezTo>
                      <a:pt x="4311" y="30321"/>
                      <a:pt x="4611" y="30393"/>
                      <a:pt x="4953" y="30393"/>
                    </a:cubicBezTo>
                    <a:cubicBezTo>
                      <a:pt x="5039" y="30393"/>
                      <a:pt x="5139" y="30393"/>
                      <a:pt x="5225" y="30379"/>
                    </a:cubicBezTo>
                    <a:cubicBezTo>
                      <a:pt x="6809" y="30264"/>
                      <a:pt x="7195" y="28809"/>
                      <a:pt x="7195" y="28808"/>
                    </a:cubicBezTo>
                    <a:lnTo>
                      <a:pt x="7195" y="28808"/>
                    </a:lnTo>
                    <a:cubicBezTo>
                      <a:pt x="7087" y="28997"/>
                      <a:pt x="6138" y="29543"/>
                      <a:pt x="5360" y="29543"/>
                    </a:cubicBezTo>
                    <a:cubicBezTo>
                      <a:pt x="5314" y="29543"/>
                      <a:pt x="5269" y="29541"/>
                      <a:pt x="5225" y="29537"/>
                    </a:cubicBezTo>
                    <a:cubicBezTo>
                      <a:pt x="4810" y="29493"/>
                      <a:pt x="4511" y="29294"/>
                      <a:pt x="4382" y="28922"/>
                    </a:cubicBezTo>
                    <a:cubicBezTo>
                      <a:pt x="3497" y="25283"/>
                      <a:pt x="5796" y="24069"/>
                      <a:pt x="5895" y="24027"/>
                    </a:cubicBezTo>
                    <a:lnTo>
                      <a:pt x="6196" y="23884"/>
                    </a:lnTo>
                    <a:lnTo>
                      <a:pt x="6196" y="23555"/>
                    </a:lnTo>
                    <a:cubicBezTo>
                      <a:pt x="6196" y="21271"/>
                      <a:pt x="7837" y="20357"/>
                      <a:pt x="8750" y="20015"/>
                    </a:cubicBezTo>
                    <a:cubicBezTo>
                      <a:pt x="8750" y="20201"/>
                      <a:pt x="8765" y="20372"/>
                      <a:pt x="8808" y="20543"/>
                    </a:cubicBezTo>
                    <a:cubicBezTo>
                      <a:pt x="9079" y="21685"/>
                      <a:pt x="9950" y="22356"/>
                      <a:pt x="10850" y="22913"/>
                    </a:cubicBezTo>
                    <a:cubicBezTo>
                      <a:pt x="10850" y="22913"/>
                      <a:pt x="9793" y="21699"/>
                      <a:pt x="9850" y="20286"/>
                    </a:cubicBezTo>
                    <a:cubicBezTo>
                      <a:pt x="9850" y="20058"/>
                      <a:pt x="9822" y="19715"/>
                      <a:pt x="9850" y="19401"/>
                    </a:cubicBezTo>
                    <a:cubicBezTo>
                      <a:pt x="9879" y="19144"/>
                      <a:pt x="9893" y="18916"/>
                      <a:pt x="9879" y="18688"/>
                    </a:cubicBezTo>
                    <a:cubicBezTo>
                      <a:pt x="10406" y="16931"/>
                      <a:pt x="12734" y="16817"/>
                      <a:pt x="12833" y="16817"/>
                    </a:cubicBezTo>
                    <a:lnTo>
                      <a:pt x="13290" y="16803"/>
                    </a:lnTo>
                    <a:lnTo>
                      <a:pt x="13347" y="16360"/>
                    </a:lnTo>
                    <a:cubicBezTo>
                      <a:pt x="14261" y="9608"/>
                      <a:pt x="24897" y="8581"/>
                      <a:pt x="25011" y="8581"/>
                    </a:cubicBezTo>
                    <a:lnTo>
                      <a:pt x="25296" y="8552"/>
                    </a:lnTo>
                    <a:lnTo>
                      <a:pt x="25439" y="8295"/>
                    </a:lnTo>
                    <a:cubicBezTo>
                      <a:pt x="27381" y="4526"/>
                      <a:pt x="31620" y="3727"/>
                      <a:pt x="34817" y="3727"/>
                    </a:cubicBezTo>
                    <a:cubicBezTo>
                      <a:pt x="36288" y="3727"/>
                      <a:pt x="37330" y="3912"/>
                      <a:pt x="37330" y="3912"/>
                    </a:cubicBezTo>
                    <a:lnTo>
                      <a:pt x="37558" y="3955"/>
                    </a:lnTo>
                    <a:lnTo>
                      <a:pt x="37745" y="3813"/>
                    </a:lnTo>
                    <a:cubicBezTo>
                      <a:pt x="40185" y="1985"/>
                      <a:pt x="42056" y="1599"/>
                      <a:pt x="43198" y="1599"/>
                    </a:cubicBezTo>
                    <a:cubicBezTo>
                      <a:pt x="44197" y="1599"/>
                      <a:pt x="44753" y="1900"/>
                      <a:pt x="44753" y="1900"/>
                    </a:cubicBezTo>
                    <a:lnTo>
                      <a:pt x="44939" y="1999"/>
                    </a:lnTo>
                    <a:lnTo>
                      <a:pt x="45153" y="1942"/>
                    </a:lnTo>
                    <a:cubicBezTo>
                      <a:pt x="46681" y="1542"/>
                      <a:pt x="48023" y="1329"/>
                      <a:pt x="49150" y="1329"/>
                    </a:cubicBezTo>
                    <a:cubicBezTo>
                      <a:pt x="51463" y="1329"/>
                      <a:pt x="52062" y="2227"/>
                      <a:pt x="52119" y="2313"/>
                    </a:cubicBezTo>
                    <a:lnTo>
                      <a:pt x="52334" y="2870"/>
                    </a:lnTo>
                    <a:lnTo>
                      <a:pt x="52876" y="2542"/>
                    </a:lnTo>
                    <a:cubicBezTo>
                      <a:pt x="54418" y="1628"/>
                      <a:pt x="55989" y="1171"/>
                      <a:pt x="57544" y="1171"/>
                    </a:cubicBezTo>
                    <a:close/>
                    <a:moveTo>
                      <a:pt x="74074" y="9515"/>
                    </a:moveTo>
                    <a:cubicBezTo>
                      <a:pt x="75883" y="9515"/>
                      <a:pt x="77073" y="10102"/>
                      <a:pt x="77158" y="10136"/>
                    </a:cubicBezTo>
                    <a:lnTo>
                      <a:pt x="77373" y="10250"/>
                    </a:lnTo>
                    <a:cubicBezTo>
                      <a:pt x="77373" y="10250"/>
                      <a:pt x="79771" y="10579"/>
                      <a:pt x="78801" y="13220"/>
                    </a:cubicBezTo>
                    <a:cubicBezTo>
                      <a:pt x="78801" y="13220"/>
                      <a:pt x="80470" y="10922"/>
                      <a:pt x="78943" y="9808"/>
                    </a:cubicBezTo>
                    <a:cubicBezTo>
                      <a:pt x="79057" y="9797"/>
                      <a:pt x="79167" y="9791"/>
                      <a:pt x="79274" y="9791"/>
                    </a:cubicBezTo>
                    <a:cubicBezTo>
                      <a:pt x="79708" y="9791"/>
                      <a:pt x="80093" y="9885"/>
                      <a:pt x="80413" y="10079"/>
                    </a:cubicBezTo>
                    <a:cubicBezTo>
                      <a:pt x="81098" y="10507"/>
                      <a:pt x="81399" y="11293"/>
                      <a:pt x="81542" y="11792"/>
                    </a:cubicBezTo>
                    <a:cubicBezTo>
                      <a:pt x="80784" y="12549"/>
                      <a:pt x="80299" y="13848"/>
                      <a:pt x="80114" y="15690"/>
                    </a:cubicBezTo>
                    <a:cubicBezTo>
                      <a:pt x="80057" y="15960"/>
                      <a:pt x="79657" y="18516"/>
                      <a:pt x="79657" y="21828"/>
                    </a:cubicBezTo>
                    <a:cubicBezTo>
                      <a:pt x="79382" y="21612"/>
                      <a:pt x="79043" y="21476"/>
                      <a:pt x="78628" y="21476"/>
                    </a:cubicBezTo>
                    <a:cubicBezTo>
                      <a:pt x="78138" y="21476"/>
                      <a:pt x="77542" y="21664"/>
                      <a:pt x="76816" y="22127"/>
                    </a:cubicBezTo>
                    <a:cubicBezTo>
                      <a:pt x="76816" y="22127"/>
                      <a:pt x="77139" y="21972"/>
                      <a:pt x="77577" y="21972"/>
                    </a:cubicBezTo>
                    <a:cubicBezTo>
                      <a:pt x="78361" y="21972"/>
                      <a:pt x="79512" y="22472"/>
                      <a:pt x="79814" y="25268"/>
                    </a:cubicBezTo>
                    <a:cubicBezTo>
                      <a:pt x="79814" y="25340"/>
                      <a:pt x="79829" y="25397"/>
                      <a:pt x="79829" y="25468"/>
                    </a:cubicBezTo>
                    <a:lnTo>
                      <a:pt x="79829" y="25496"/>
                    </a:lnTo>
                    <a:cubicBezTo>
                      <a:pt x="79871" y="25868"/>
                      <a:pt x="79914" y="26239"/>
                      <a:pt x="79971" y="26625"/>
                    </a:cubicBezTo>
                    <a:cubicBezTo>
                      <a:pt x="79891" y="26617"/>
                      <a:pt x="79809" y="26613"/>
                      <a:pt x="79724" y="26613"/>
                    </a:cubicBezTo>
                    <a:cubicBezTo>
                      <a:pt x="78140" y="26613"/>
                      <a:pt x="75812" y="28014"/>
                      <a:pt x="72776" y="30793"/>
                    </a:cubicBezTo>
                    <a:cubicBezTo>
                      <a:pt x="72126" y="30360"/>
                      <a:pt x="71258" y="30081"/>
                      <a:pt x="70099" y="30081"/>
                    </a:cubicBezTo>
                    <a:cubicBezTo>
                      <a:pt x="69806" y="30081"/>
                      <a:pt x="69495" y="30099"/>
                      <a:pt x="69164" y="30136"/>
                    </a:cubicBezTo>
                    <a:cubicBezTo>
                      <a:pt x="69164" y="30136"/>
                      <a:pt x="73119" y="30679"/>
                      <a:pt x="74732" y="35261"/>
                    </a:cubicBezTo>
                    <a:cubicBezTo>
                      <a:pt x="74732" y="35261"/>
                      <a:pt x="74889" y="33034"/>
                      <a:pt x="73590" y="31492"/>
                    </a:cubicBezTo>
                    <a:cubicBezTo>
                      <a:pt x="77250" y="28154"/>
                      <a:pt x="79014" y="27667"/>
                      <a:pt x="79743" y="27667"/>
                    </a:cubicBezTo>
                    <a:cubicBezTo>
                      <a:pt x="79821" y="27667"/>
                      <a:pt x="79887" y="27673"/>
                      <a:pt x="79943" y="27681"/>
                    </a:cubicBezTo>
                    <a:cubicBezTo>
                      <a:pt x="80213" y="27723"/>
                      <a:pt x="80328" y="27852"/>
                      <a:pt x="80342" y="27895"/>
                    </a:cubicBezTo>
                    <a:lnTo>
                      <a:pt x="80613" y="28180"/>
                    </a:lnTo>
                    <a:cubicBezTo>
                      <a:pt x="80828" y="28409"/>
                      <a:pt x="80699" y="29765"/>
                      <a:pt x="80328" y="30978"/>
                    </a:cubicBezTo>
                    <a:lnTo>
                      <a:pt x="80328" y="31007"/>
                    </a:lnTo>
                    <a:cubicBezTo>
                      <a:pt x="79757" y="33319"/>
                      <a:pt x="78557" y="35032"/>
                      <a:pt x="76745" y="36089"/>
                    </a:cubicBezTo>
                    <a:cubicBezTo>
                      <a:pt x="75025" y="37097"/>
                      <a:pt x="72984" y="37387"/>
                      <a:pt x="71208" y="37387"/>
                    </a:cubicBezTo>
                    <a:cubicBezTo>
                      <a:pt x="69313" y="37387"/>
                      <a:pt x="67720" y="37057"/>
                      <a:pt x="67137" y="36917"/>
                    </a:cubicBezTo>
                    <a:cubicBezTo>
                      <a:pt x="67137" y="36917"/>
                      <a:pt x="66924" y="36860"/>
                      <a:pt x="66823" y="36846"/>
                    </a:cubicBezTo>
                    <a:lnTo>
                      <a:pt x="66609" y="36774"/>
                    </a:lnTo>
                    <a:lnTo>
                      <a:pt x="66595" y="36789"/>
                    </a:lnTo>
                    <a:cubicBezTo>
                      <a:pt x="66010" y="36660"/>
                      <a:pt x="65710" y="36374"/>
                      <a:pt x="65296" y="35718"/>
                    </a:cubicBezTo>
                    <a:cubicBezTo>
                      <a:pt x="64996" y="35232"/>
                      <a:pt x="64796" y="34876"/>
                      <a:pt x="64639" y="34433"/>
                    </a:cubicBezTo>
                    <a:cubicBezTo>
                      <a:pt x="64554" y="34191"/>
                      <a:pt x="64510" y="33934"/>
                      <a:pt x="64482" y="33648"/>
                    </a:cubicBezTo>
                    <a:cubicBezTo>
                      <a:pt x="64440" y="33376"/>
                      <a:pt x="64411" y="33091"/>
                      <a:pt x="64311" y="32792"/>
                    </a:cubicBezTo>
                    <a:lnTo>
                      <a:pt x="64311" y="32792"/>
                    </a:lnTo>
                    <a:cubicBezTo>
                      <a:pt x="64310" y="32792"/>
                      <a:pt x="63412" y="34990"/>
                      <a:pt x="64396" y="36275"/>
                    </a:cubicBezTo>
                    <a:cubicBezTo>
                      <a:pt x="64868" y="36888"/>
                      <a:pt x="65196" y="37345"/>
                      <a:pt x="65724" y="37602"/>
                    </a:cubicBezTo>
                    <a:cubicBezTo>
                      <a:pt x="63497" y="39429"/>
                      <a:pt x="60085" y="40543"/>
                      <a:pt x="59514" y="40729"/>
                    </a:cubicBezTo>
                    <a:cubicBezTo>
                      <a:pt x="57245" y="40586"/>
                      <a:pt x="54133" y="39001"/>
                      <a:pt x="54133" y="39001"/>
                    </a:cubicBezTo>
                    <a:lnTo>
                      <a:pt x="54133" y="39001"/>
                    </a:lnTo>
                    <a:cubicBezTo>
                      <a:pt x="54247" y="39115"/>
                      <a:pt x="56845" y="41685"/>
                      <a:pt x="59557" y="41799"/>
                    </a:cubicBezTo>
                    <a:lnTo>
                      <a:pt x="59643" y="41799"/>
                    </a:lnTo>
                    <a:lnTo>
                      <a:pt x="59729" y="41770"/>
                    </a:lnTo>
                    <a:cubicBezTo>
                      <a:pt x="59914" y="41713"/>
                      <a:pt x="64383" y="40386"/>
                      <a:pt x="66924" y="37959"/>
                    </a:cubicBezTo>
                    <a:cubicBezTo>
                      <a:pt x="67580" y="38118"/>
                      <a:pt x="69220" y="38455"/>
                      <a:pt x="71188" y="38455"/>
                    </a:cubicBezTo>
                    <a:cubicBezTo>
                      <a:pt x="73114" y="38455"/>
                      <a:pt x="75353" y="38132"/>
                      <a:pt x="77288" y="37002"/>
                    </a:cubicBezTo>
                    <a:cubicBezTo>
                      <a:pt x="79200" y="35889"/>
                      <a:pt x="80514" y="34147"/>
                      <a:pt x="81199" y="31835"/>
                    </a:cubicBezTo>
                    <a:cubicBezTo>
                      <a:pt x="81493" y="31765"/>
                      <a:pt x="81765" y="31734"/>
                      <a:pt x="82017" y="31734"/>
                    </a:cubicBezTo>
                    <a:cubicBezTo>
                      <a:pt x="84349" y="31734"/>
                      <a:pt x="84896" y="34433"/>
                      <a:pt x="84896" y="34433"/>
                    </a:cubicBezTo>
                    <a:cubicBezTo>
                      <a:pt x="84768" y="32535"/>
                      <a:pt x="84125" y="31578"/>
                      <a:pt x="83383" y="31136"/>
                    </a:cubicBezTo>
                    <a:cubicBezTo>
                      <a:pt x="83297" y="30521"/>
                      <a:pt x="83369" y="30051"/>
                      <a:pt x="83597" y="29765"/>
                    </a:cubicBezTo>
                    <a:cubicBezTo>
                      <a:pt x="83811" y="29480"/>
                      <a:pt x="84111" y="29436"/>
                      <a:pt x="84111" y="29436"/>
                    </a:cubicBezTo>
                    <a:lnTo>
                      <a:pt x="84882" y="29394"/>
                    </a:lnTo>
                    <a:lnTo>
                      <a:pt x="84568" y="28680"/>
                    </a:lnTo>
                    <a:cubicBezTo>
                      <a:pt x="84553" y="28666"/>
                      <a:pt x="83711" y="26796"/>
                      <a:pt x="84410" y="24925"/>
                    </a:cubicBezTo>
                    <a:cubicBezTo>
                      <a:pt x="84839" y="23783"/>
                      <a:pt x="85781" y="22870"/>
                      <a:pt x="87195" y="22228"/>
                    </a:cubicBezTo>
                    <a:cubicBezTo>
                      <a:pt x="87437" y="22156"/>
                      <a:pt x="88394" y="21885"/>
                      <a:pt x="89450" y="21328"/>
                    </a:cubicBezTo>
                    <a:cubicBezTo>
                      <a:pt x="89450" y="21328"/>
                      <a:pt x="90463" y="20835"/>
                      <a:pt x="91636" y="20835"/>
                    </a:cubicBezTo>
                    <a:cubicBezTo>
                      <a:pt x="92408" y="20835"/>
                      <a:pt x="93249" y="21048"/>
                      <a:pt x="93918" y="21756"/>
                    </a:cubicBezTo>
                    <a:cubicBezTo>
                      <a:pt x="93918" y="21756"/>
                      <a:pt x="93276" y="20029"/>
                      <a:pt x="91434" y="19843"/>
                    </a:cubicBezTo>
                    <a:cubicBezTo>
                      <a:pt x="91906" y="19329"/>
                      <a:pt x="92290" y="18730"/>
                      <a:pt x="92490" y="18016"/>
                    </a:cubicBezTo>
                    <a:lnTo>
                      <a:pt x="92505" y="17945"/>
                    </a:lnTo>
                    <a:cubicBezTo>
                      <a:pt x="92591" y="17317"/>
                      <a:pt x="93048" y="15604"/>
                      <a:pt x="94133" y="15176"/>
                    </a:cubicBezTo>
                    <a:cubicBezTo>
                      <a:pt x="94312" y="15106"/>
                      <a:pt x="94505" y="15071"/>
                      <a:pt x="94713" y="15071"/>
                    </a:cubicBezTo>
                    <a:cubicBezTo>
                      <a:pt x="95400" y="15071"/>
                      <a:pt x="96240" y="15454"/>
                      <a:pt x="97216" y="16232"/>
                    </a:cubicBezTo>
                    <a:cubicBezTo>
                      <a:pt x="97473" y="16575"/>
                      <a:pt x="99228" y="19072"/>
                      <a:pt x="96345" y="22171"/>
                    </a:cubicBezTo>
                    <a:cubicBezTo>
                      <a:pt x="93918" y="24783"/>
                      <a:pt x="96245" y="28837"/>
                      <a:pt x="96245" y="28837"/>
                    </a:cubicBezTo>
                    <a:cubicBezTo>
                      <a:pt x="95688" y="24541"/>
                      <a:pt x="97116" y="22898"/>
                      <a:pt x="97130" y="22885"/>
                    </a:cubicBezTo>
                    <a:cubicBezTo>
                      <a:pt x="99614" y="20100"/>
                      <a:pt x="99100" y="17660"/>
                      <a:pt x="98529" y="16404"/>
                    </a:cubicBezTo>
                    <a:lnTo>
                      <a:pt x="98529" y="16404"/>
                    </a:lnTo>
                    <a:cubicBezTo>
                      <a:pt x="100728" y="16775"/>
                      <a:pt x="101056" y="19373"/>
                      <a:pt x="101070" y="19487"/>
                    </a:cubicBezTo>
                    <a:lnTo>
                      <a:pt x="101113" y="19843"/>
                    </a:lnTo>
                    <a:lnTo>
                      <a:pt x="101455" y="19944"/>
                    </a:lnTo>
                    <a:cubicBezTo>
                      <a:pt x="105881" y="21128"/>
                      <a:pt x="106052" y="26867"/>
                      <a:pt x="106052" y="26924"/>
                    </a:cubicBezTo>
                    <a:lnTo>
                      <a:pt x="106052" y="27253"/>
                    </a:lnTo>
                    <a:lnTo>
                      <a:pt x="106366" y="27396"/>
                    </a:lnTo>
                    <a:cubicBezTo>
                      <a:pt x="112733" y="30165"/>
                      <a:pt x="113961" y="37959"/>
                      <a:pt x="113975" y="38045"/>
                    </a:cubicBezTo>
                    <a:cubicBezTo>
                      <a:pt x="114960" y="44597"/>
                      <a:pt x="112634" y="46510"/>
                      <a:pt x="112105" y="46852"/>
                    </a:cubicBezTo>
                    <a:cubicBezTo>
                      <a:pt x="111848" y="46881"/>
                      <a:pt x="111619" y="46953"/>
                      <a:pt x="111420" y="47010"/>
                    </a:cubicBezTo>
                    <a:cubicBezTo>
                      <a:pt x="111142" y="47082"/>
                      <a:pt x="110916" y="47144"/>
                      <a:pt x="110645" y="47144"/>
                    </a:cubicBezTo>
                    <a:cubicBezTo>
                      <a:pt x="110596" y="47144"/>
                      <a:pt x="110545" y="47142"/>
                      <a:pt x="110492" y="47138"/>
                    </a:cubicBezTo>
                    <a:cubicBezTo>
                      <a:pt x="109764" y="47081"/>
                      <a:pt x="108850" y="46867"/>
                      <a:pt x="108507" y="46595"/>
                    </a:cubicBezTo>
                    <a:cubicBezTo>
                      <a:pt x="108180" y="46338"/>
                      <a:pt x="108079" y="45882"/>
                      <a:pt x="107980" y="45368"/>
                    </a:cubicBezTo>
                    <a:cubicBezTo>
                      <a:pt x="107822" y="44726"/>
                      <a:pt x="107666" y="43984"/>
                      <a:pt x="106980" y="43498"/>
                    </a:cubicBezTo>
                    <a:cubicBezTo>
                      <a:pt x="106724" y="43312"/>
                      <a:pt x="106423" y="43241"/>
                      <a:pt x="106166" y="43169"/>
                    </a:cubicBezTo>
                    <a:cubicBezTo>
                      <a:pt x="105966" y="43112"/>
                      <a:pt x="105766" y="43070"/>
                      <a:pt x="105681" y="42984"/>
                    </a:cubicBezTo>
                    <a:cubicBezTo>
                      <a:pt x="105553" y="42870"/>
                      <a:pt x="105452" y="42570"/>
                      <a:pt x="105382" y="42299"/>
                    </a:cubicBezTo>
                    <a:cubicBezTo>
                      <a:pt x="105310" y="42113"/>
                      <a:pt x="105253" y="41913"/>
                      <a:pt x="105167" y="41728"/>
                    </a:cubicBezTo>
                    <a:cubicBezTo>
                      <a:pt x="104682" y="40714"/>
                      <a:pt x="103625" y="40286"/>
                      <a:pt x="102797" y="39943"/>
                    </a:cubicBezTo>
                    <a:cubicBezTo>
                      <a:pt x="102626" y="39872"/>
                      <a:pt x="102455" y="39815"/>
                      <a:pt x="102298" y="39743"/>
                    </a:cubicBezTo>
                    <a:lnTo>
                      <a:pt x="102298" y="39743"/>
                    </a:lnTo>
                    <a:cubicBezTo>
                      <a:pt x="102299" y="39744"/>
                      <a:pt x="104154" y="40843"/>
                      <a:pt x="104211" y="42185"/>
                    </a:cubicBezTo>
                    <a:cubicBezTo>
                      <a:pt x="104211" y="42313"/>
                      <a:pt x="104310" y="42456"/>
                      <a:pt x="104354" y="42613"/>
                    </a:cubicBezTo>
                    <a:cubicBezTo>
                      <a:pt x="104482" y="43013"/>
                      <a:pt x="104624" y="43455"/>
                      <a:pt x="104967" y="43769"/>
                    </a:cubicBezTo>
                    <a:cubicBezTo>
                      <a:pt x="105253" y="44026"/>
                      <a:pt x="105595" y="44112"/>
                      <a:pt x="105896" y="44197"/>
                    </a:cubicBezTo>
                    <a:cubicBezTo>
                      <a:pt x="106081" y="44241"/>
                      <a:pt x="106267" y="44298"/>
                      <a:pt x="106366" y="44368"/>
                    </a:cubicBezTo>
                    <a:cubicBezTo>
                      <a:pt x="106709" y="44612"/>
                      <a:pt x="106823" y="45069"/>
                      <a:pt x="106937" y="45611"/>
                    </a:cubicBezTo>
                    <a:cubicBezTo>
                      <a:pt x="107066" y="46224"/>
                      <a:pt x="107223" y="46924"/>
                      <a:pt x="107837" y="47423"/>
                    </a:cubicBezTo>
                    <a:cubicBezTo>
                      <a:pt x="108579" y="48023"/>
                      <a:pt x="110106" y="48181"/>
                      <a:pt x="110407" y="48194"/>
                    </a:cubicBezTo>
                    <a:cubicBezTo>
                      <a:pt x="110477" y="48209"/>
                      <a:pt x="110563" y="48209"/>
                      <a:pt x="110635" y="48209"/>
                    </a:cubicBezTo>
                    <a:cubicBezTo>
                      <a:pt x="110991" y="48209"/>
                      <a:pt x="111292" y="48137"/>
                      <a:pt x="111562" y="48066"/>
                    </a:cubicBezTo>
                    <a:lnTo>
                      <a:pt x="111562" y="48066"/>
                    </a:lnTo>
                    <a:cubicBezTo>
                      <a:pt x="110949" y="51121"/>
                      <a:pt x="109507" y="52663"/>
                      <a:pt x="107237" y="52663"/>
                    </a:cubicBezTo>
                    <a:cubicBezTo>
                      <a:pt x="105110" y="52663"/>
                      <a:pt x="102997" y="51293"/>
                      <a:pt x="102968" y="51293"/>
                    </a:cubicBezTo>
                    <a:lnTo>
                      <a:pt x="101756" y="50493"/>
                    </a:lnTo>
                    <a:cubicBezTo>
                      <a:pt x="100342" y="48965"/>
                      <a:pt x="100870" y="47610"/>
                      <a:pt x="100871" y="47610"/>
                    </a:cubicBezTo>
                    <a:lnTo>
                      <a:pt x="100871" y="47610"/>
                    </a:lnTo>
                    <a:cubicBezTo>
                      <a:pt x="100100" y="49037"/>
                      <a:pt x="100370" y="50151"/>
                      <a:pt x="100970" y="50964"/>
                    </a:cubicBezTo>
                    <a:cubicBezTo>
                      <a:pt x="99657" y="50522"/>
                      <a:pt x="99329" y="49694"/>
                      <a:pt x="99257" y="49393"/>
                    </a:cubicBezTo>
                    <a:cubicBezTo>
                      <a:pt x="99257" y="49194"/>
                      <a:pt x="99285" y="48965"/>
                      <a:pt x="99314" y="48737"/>
                    </a:cubicBezTo>
                    <a:cubicBezTo>
                      <a:pt x="99386" y="48280"/>
                      <a:pt x="99457" y="47752"/>
                      <a:pt x="99329" y="47224"/>
                    </a:cubicBezTo>
                    <a:cubicBezTo>
                      <a:pt x="99158" y="46553"/>
                      <a:pt x="98686" y="45839"/>
                      <a:pt x="98044" y="45325"/>
                    </a:cubicBezTo>
                    <a:cubicBezTo>
                      <a:pt x="97016" y="44483"/>
                      <a:pt x="95646" y="44412"/>
                      <a:pt x="94332" y="44412"/>
                    </a:cubicBezTo>
                    <a:cubicBezTo>
                      <a:pt x="94332" y="44412"/>
                      <a:pt x="96616" y="45525"/>
                      <a:pt x="97373" y="46139"/>
                    </a:cubicBezTo>
                    <a:cubicBezTo>
                      <a:pt x="97829" y="46525"/>
                      <a:pt x="98187" y="47024"/>
                      <a:pt x="98286" y="47467"/>
                    </a:cubicBezTo>
                    <a:cubicBezTo>
                      <a:pt x="98372" y="47809"/>
                      <a:pt x="98315" y="48194"/>
                      <a:pt x="98272" y="48594"/>
                    </a:cubicBezTo>
                    <a:cubicBezTo>
                      <a:pt x="98244" y="48765"/>
                      <a:pt x="98215" y="48951"/>
                      <a:pt x="98200" y="49136"/>
                    </a:cubicBezTo>
                    <a:cubicBezTo>
                      <a:pt x="97135" y="50546"/>
                      <a:pt x="95594" y="50838"/>
                      <a:pt x="94504" y="50838"/>
                    </a:cubicBezTo>
                    <a:cubicBezTo>
                      <a:pt x="93784" y="50838"/>
                      <a:pt x="93261" y="50710"/>
                      <a:pt x="93204" y="50693"/>
                    </a:cubicBezTo>
                    <a:cubicBezTo>
                      <a:pt x="93166" y="50683"/>
                      <a:pt x="93126" y="50679"/>
                      <a:pt x="93086" y="50679"/>
                    </a:cubicBezTo>
                    <a:cubicBezTo>
                      <a:pt x="92947" y="50679"/>
                      <a:pt x="92804" y="50736"/>
                      <a:pt x="92705" y="50836"/>
                    </a:cubicBezTo>
                    <a:cubicBezTo>
                      <a:pt x="89924" y="53587"/>
                      <a:pt x="87680" y="54246"/>
                      <a:pt x="86168" y="54246"/>
                    </a:cubicBezTo>
                    <a:cubicBezTo>
                      <a:pt x="84841" y="54246"/>
                      <a:pt x="84077" y="53737"/>
                      <a:pt x="84011" y="53691"/>
                    </a:cubicBezTo>
                    <a:lnTo>
                      <a:pt x="83997" y="53691"/>
                    </a:lnTo>
                    <a:cubicBezTo>
                      <a:pt x="84125" y="53462"/>
                      <a:pt x="84268" y="53219"/>
                      <a:pt x="84382" y="53034"/>
                    </a:cubicBezTo>
                    <a:cubicBezTo>
                      <a:pt x="84539" y="52777"/>
                      <a:pt x="84682" y="52520"/>
                      <a:pt x="84782" y="52306"/>
                    </a:cubicBezTo>
                    <a:cubicBezTo>
                      <a:pt x="85153" y="51550"/>
                      <a:pt x="85438" y="50950"/>
                      <a:pt x="86038" y="50408"/>
                    </a:cubicBezTo>
                    <a:cubicBezTo>
                      <a:pt x="86681" y="49837"/>
                      <a:pt x="87651" y="49336"/>
                      <a:pt x="88594" y="49066"/>
                    </a:cubicBezTo>
                    <a:cubicBezTo>
                      <a:pt x="88594" y="49380"/>
                      <a:pt x="88607" y="49694"/>
                      <a:pt x="88636" y="49964"/>
                    </a:cubicBezTo>
                    <a:cubicBezTo>
                      <a:pt x="88708" y="50650"/>
                      <a:pt x="88908" y="51064"/>
                      <a:pt x="89407" y="51578"/>
                    </a:cubicBezTo>
                    <a:cubicBezTo>
                      <a:pt x="89407" y="51578"/>
                      <a:pt x="89079" y="49265"/>
                      <a:pt x="89692" y="48337"/>
                    </a:cubicBezTo>
                    <a:cubicBezTo>
                      <a:pt x="89907" y="48009"/>
                      <a:pt x="89835" y="47852"/>
                      <a:pt x="90135" y="47552"/>
                    </a:cubicBezTo>
                    <a:lnTo>
                      <a:pt x="90307" y="47381"/>
                    </a:lnTo>
                    <a:cubicBezTo>
                      <a:pt x="90834" y="46839"/>
                      <a:pt x="90992" y="46453"/>
                      <a:pt x="91006" y="45697"/>
                    </a:cubicBezTo>
                    <a:lnTo>
                      <a:pt x="91006" y="45554"/>
                    </a:lnTo>
                    <a:cubicBezTo>
                      <a:pt x="91006" y="45025"/>
                      <a:pt x="91021" y="44740"/>
                      <a:pt x="91220" y="44454"/>
                    </a:cubicBezTo>
                    <a:cubicBezTo>
                      <a:pt x="91449" y="44155"/>
                      <a:pt x="91777" y="43955"/>
                      <a:pt x="92134" y="43727"/>
                    </a:cubicBezTo>
                    <a:cubicBezTo>
                      <a:pt x="92705" y="43384"/>
                      <a:pt x="93362" y="42984"/>
                      <a:pt x="93647" y="42128"/>
                    </a:cubicBezTo>
                    <a:lnTo>
                      <a:pt x="93704" y="41942"/>
                    </a:lnTo>
                    <a:cubicBezTo>
                      <a:pt x="93861" y="41456"/>
                      <a:pt x="94004" y="41028"/>
                      <a:pt x="94260" y="40615"/>
                    </a:cubicBezTo>
                    <a:cubicBezTo>
                      <a:pt x="94361" y="40443"/>
                      <a:pt x="94517" y="40272"/>
                      <a:pt x="94675" y="40086"/>
                    </a:cubicBezTo>
                    <a:cubicBezTo>
                      <a:pt x="94946" y="39758"/>
                      <a:pt x="95246" y="39429"/>
                      <a:pt x="95374" y="39016"/>
                    </a:cubicBezTo>
                    <a:cubicBezTo>
                      <a:pt x="95659" y="38216"/>
                      <a:pt x="95374" y="37445"/>
                      <a:pt x="95117" y="36760"/>
                    </a:cubicBezTo>
                    <a:cubicBezTo>
                      <a:pt x="94903" y="36189"/>
                      <a:pt x="94689" y="35660"/>
                      <a:pt x="94831" y="35161"/>
                    </a:cubicBezTo>
                    <a:cubicBezTo>
                      <a:pt x="94895" y="34940"/>
                      <a:pt x="95151" y="34828"/>
                      <a:pt x="95597" y="34828"/>
                    </a:cubicBezTo>
                    <a:cubicBezTo>
                      <a:pt x="95957" y="34828"/>
                      <a:pt x="96440" y="34901"/>
                      <a:pt x="97045" y="35047"/>
                    </a:cubicBezTo>
                    <a:cubicBezTo>
                      <a:pt x="97273" y="35089"/>
                      <a:pt x="97487" y="35175"/>
                      <a:pt x="97715" y="35276"/>
                    </a:cubicBezTo>
                    <a:cubicBezTo>
                      <a:pt x="98029" y="35404"/>
                      <a:pt x="98372" y="35533"/>
                      <a:pt x="98772" y="35603"/>
                    </a:cubicBezTo>
                    <a:cubicBezTo>
                      <a:pt x="99371" y="35689"/>
                      <a:pt x="99942" y="35775"/>
                      <a:pt x="100499" y="36003"/>
                    </a:cubicBezTo>
                    <a:cubicBezTo>
                      <a:pt x="100742" y="36104"/>
                      <a:pt x="101027" y="36203"/>
                      <a:pt x="101327" y="36303"/>
                    </a:cubicBezTo>
                    <a:cubicBezTo>
                      <a:pt x="102127" y="36574"/>
                      <a:pt x="105538" y="37560"/>
                      <a:pt x="105538" y="37560"/>
                    </a:cubicBezTo>
                    <a:cubicBezTo>
                      <a:pt x="105296" y="37117"/>
                      <a:pt x="104624" y="36660"/>
                      <a:pt x="103882" y="36260"/>
                    </a:cubicBezTo>
                    <a:cubicBezTo>
                      <a:pt x="104240" y="35647"/>
                      <a:pt x="104938" y="34747"/>
                      <a:pt x="105953" y="34733"/>
                    </a:cubicBezTo>
                    <a:lnTo>
                      <a:pt x="106238" y="34733"/>
                    </a:lnTo>
                    <a:cubicBezTo>
                      <a:pt x="108964" y="35047"/>
                      <a:pt x="108165" y="37560"/>
                      <a:pt x="108165" y="37560"/>
                    </a:cubicBezTo>
                    <a:cubicBezTo>
                      <a:pt x="109250" y="35133"/>
                      <a:pt x="107822" y="34219"/>
                      <a:pt x="106709" y="33890"/>
                    </a:cubicBezTo>
                    <a:cubicBezTo>
                      <a:pt x="107038" y="33163"/>
                      <a:pt x="107437" y="31863"/>
                      <a:pt x="107095" y="30451"/>
                    </a:cubicBezTo>
                    <a:cubicBezTo>
                      <a:pt x="106752" y="29052"/>
                      <a:pt x="105781" y="27881"/>
                      <a:pt x="104196" y="26967"/>
                    </a:cubicBezTo>
                    <a:lnTo>
                      <a:pt x="104196" y="26967"/>
                    </a:lnTo>
                    <a:cubicBezTo>
                      <a:pt x="104196" y="26968"/>
                      <a:pt x="105610" y="28595"/>
                      <a:pt x="106052" y="30693"/>
                    </a:cubicBezTo>
                    <a:cubicBezTo>
                      <a:pt x="106337" y="32006"/>
                      <a:pt x="105867" y="33205"/>
                      <a:pt x="105624" y="33690"/>
                    </a:cubicBezTo>
                    <a:cubicBezTo>
                      <a:pt x="104225" y="33862"/>
                      <a:pt x="103340" y="35047"/>
                      <a:pt x="102926" y="35790"/>
                    </a:cubicBezTo>
                    <a:cubicBezTo>
                      <a:pt x="102441" y="35575"/>
                      <a:pt x="101984" y="35404"/>
                      <a:pt x="101670" y="35304"/>
                    </a:cubicBezTo>
                    <a:cubicBezTo>
                      <a:pt x="101384" y="35204"/>
                      <a:pt x="101113" y="35118"/>
                      <a:pt x="100899" y="35032"/>
                    </a:cubicBezTo>
                    <a:cubicBezTo>
                      <a:pt x="100884" y="35019"/>
                      <a:pt x="100856" y="35004"/>
                      <a:pt x="100842" y="35004"/>
                    </a:cubicBezTo>
                    <a:cubicBezTo>
                      <a:pt x="101213" y="34062"/>
                      <a:pt x="101870" y="31720"/>
                      <a:pt x="100370" y="29722"/>
                    </a:cubicBezTo>
                    <a:cubicBezTo>
                      <a:pt x="101870" y="27909"/>
                      <a:pt x="103640" y="24341"/>
                      <a:pt x="101156" y="21756"/>
                    </a:cubicBezTo>
                    <a:lnTo>
                      <a:pt x="101156" y="21756"/>
                    </a:lnTo>
                    <a:cubicBezTo>
                      <a:pt x="101156" y="21757"/>
                      <a:pt x="102641" y="25740"/>
                      <a:pt x="99285" y="29351"/>
                    </a:cubicBezTo>
                    <a:lnTo>
                      <a:pt x="98958" y="29722"/>
                    </a:lnTo>
                    <a:lnTo>
                      <a:pt x="99285" y="30079"/>
                    </a:lnTo>
                    <a:cubicBezTo>
                      <a:pt x="100827" y="31778"/>
                      <a:pt x="100113" y="33962"/>
                      <a:pt x="99814" y="34705"/>
                    </a:cubicBezTo>
                    <a:cubicBezTo>
                      <a:pt x="99514" y="34633"/>
                      <a:pt x="99215" y="34590"/>
                      <a:pt x="98929" y="34547"/>
                    </a:cubicBezTo>
                    <a:cubicBezTo>
                      <a:pt x="98644" y="34505"/>
                      <a:pt x="98387" y="34404"/>
                      <a:pt x="98101" y="34290"/>
                    </a:cubicBezTo>
                    <a:cubicBezTo>
                      <a:pt x="97858" y="34191"/>
                      <a:pt x="97601" y="34076"/>
                      <a:pt x="97302" y="34005"/>
                    </a:cubicBezTo>
                    <a:cubicBezTo>
                      <a:pt x="96932" y="33922"/>
                      <a:pt x="96274" y="33762"/>
                      <a:pt x="95641" y="33762"/>
                    </a:cubicBezTo>
                    <a:cubicBezTo>
                      <a:pt x="95614" y="33762"/>
                      <a:pt x="95587" y="33762"/>
                      <a:pt x="95560" y="33762"/>
                    </a:cubicBezTo>
                    <a:cubicBezTo>
                      <a:pt x="95332" y="33405"/>
                      <a:pt x="94932" y="33062"/>
                      <a:pt x="94504" y="32805"/>
                    </a:cubicBezTo>
                    <a:cubicBezTo>
                      <a:pt x="90992" y="30594"/>
                      <a:pt x="90435" y="28124"/>
                      <a:pt x="90435" y="28123"/>
                    </a:cubicBezTo>
                    <a:lnTo>
                      <a:pt x="90435" y="28123"/>
                    </a:lnTo>
                    <a:cubicBezTo>
                      <a:pt x="90435" y="29551"/>
                      <a:pt x="90777" y="30521"/>
                      <a:pt x="91677" y="31564"/>
                    </a:cubicBezTo>
                    <a:cubicBezTo>
                      <a:pt x="92277" y="32263"/>
                      <a:pt x="92776" y="32748"/>
                      <a:pt x="93404" y="33291"/>
                    </a:cubicBezTo>
                    <a:cubicBezTo>
                      <a:pt x="93533" y="33405"/>
                      <a:pt x="93689" y="33519"/>
                      <a:pt x="93861" y="33648"/>
                    </a:cubicBezTo>
                    <a:cubicBezTo>
                      <a:pt x="93990" y="33748"/>
                      <a:pt x="94203" y="33905"/>
                      <a:pt x="94390" y="34062"/>
                    </a:cubicBezTo>
                    <a:cubicBezTo>
                      <a:pt x="94118" y="34233"/>
                      <a:pt x="93918" y="34490"/>
                      <a:pt x="93804" y="34876"/>
                    </a:cubicBezTo>
                    <a:cubicBezTo>
                      <a:pt x="93575" y="35704"/>
                      <a:pt x="93861" y="36475"/>
                      <a:pt x="94118" y="37145"/>
                    </a:cubicBezTo>
                    <a:cubicBezTo>
                      <a:pt x="94332" y="37731"/>
                      <a:pt x="94532" y="38230"/>
                      <a:pt x="94375" y="38673"/>
                    </a:cubicBezTo>
                    <a:cubicBezTo>
                      <a:pt x="94304" y="38887"/>
                      <a:pt x="94089" y="39144"/>
                      <a:pt x="93876" y="39387"/>
                    </a:cubicBezTo>
                    <a:cubicBezTo>
                      <a:pt x="93689" y="39600"/>
                      <a:pt x="93504" y="39815"/>
                      <a:pt x="93347" y="40057"/>
                    </a:cubicBezTo>
                    <a:cubicBezTo>
                      <a:pt x="93033" y="40586"/>
                      <a:pt x="92861" y="41100"/>
                      <a:pt x="92690" y="41614"/>
                    </a:cubicBezTo>
                    <a:lnTo>
                      <a:pt x="92633" y="41799"/>
                    </a:lnTo>
                    <a:cubicBezTo>
                      <a:pt x="92477" y="42284"/>
                      <a:pt x="92077" y="42528"/>
                      <a:pt x="91577" y="42827"/>
                    </a:cubicBezTo>
                    <a:cubicBezTo>
                      <a:pt x="91177" y="43070"/>
                      <a:pt x="90706" y="43355"/>
                      <a:pt x="90364" y="43826"/>
                    </a:cubicBezTo>
                    <a:cubicBezTo>
                      <a:pt x="89949" y="44397"/>
                      <a:pt x="89936" y="44983"/>
                      <a:pt x="89936" y="45554"/>
                    </a:cubicBezTo>
                    <a:lnTo>
                      <a:pt x="89936" y="45682"/>
                    </a:lnTo>
                    <a:cubicBezTo>
                      <a:pt x="89936" y="46167"/>
                      <a:pt x="89878" y="46296"/>
                      <a:pt x="89550" y="46639"/>
                    </a:cubicBezTo>
                    <a:cubicBezTo>
                      <a:pt x="89492" y="46696"/>
                      <a:pt x="89450" y="46738"/>
                      <a:pt x="89393" y="46782"/>
                    </a:cubicBezTo>
                    <a:cubicBezTo>
                      <a:pt x="89093" y="47081"/>
                      <a:pt x="88807" y="47366"/>
                      <a:pt x="88679" y="47937"/>
                    </a:cubicBezTo>
                    <a:cubicBezTo>
                      <a:pt x="87452" y="48223"/>
                      <a:pt x="86195" y="48851"/>
                      <a:pt x="85339" y="49622"/>
                    </a:cubicBezTo>
                    <a:cubicBezTo>
                      <a:pt x="84582" y="50293"/>
                      <a:pt x="84211" y="51049"/>
                      <a:pt x="83826" y="51849"/>
                    </a:cubicBezTo>
                    <a:cubicBezTo>
                      <a:pt x="83754" y="52020"/>
                      <a:pt x="83611" y="52248"/>
                      <a:pt x="83468" y="52492"/>
                    </a:cubicBezTo>
                    <a:cubicBezTo>
                      <a:pt x="83040" y="53177"/>
                      <a:pt x="82612" y="53904"/>
                      <a:pt x="82612" y="54490"/>
                    </a:cubicBezTo>
                    <a:cubicBezTo>
                      <a:pt x="80788" y="56253"/>
                      <a:pt x="79318" y="56611"/>
                      <a:pt x="78428" y="56611"/>
                    </a:cubicBezTo>
                    <a:cubicBezTo>
                      <a:pt x="77854" y="56611"/>
                      <a:pt x="77521" y="56462"/>
                      <a:pt x="77487" y="56445"/>
                    </a:cubicBezTo>
                    <a:cubicBezTo>
                      <a:pt x="77412" y="56408"/>
                      <a:pt x="77329" y="56390"/>
                      <a:pt x="77246" y="56390"/>
                    </a:cubicBezTo>
                    <a:cubicBezTo>
                      <a:pt x="77172" y="56390"/>
                      <a:pt x="77098" y="56405"/>
                      <a:pt x="77031" y="56432"/>
                    </a:cubicBezTo>
                    <a:cubicBezTo>
                      <a:pt x="76759" y="56289"/>
                      <a:pt x="76517" y="56203"/>
                      <a:pt x="76288" y="56131"/>
                    </a:cubicBezTo>
                    <a:cubicBezTo>
                      <a:pt x="76031" y="56046"/>
                      <a:pt x="75831" y="55989"/>
                      <a:pt x="75632" y="55832"/>
                    </a:cubicBezTo>
                    <a:cubicBezTo>
                      <a:pt x="75360" y="55632"/>
                      <a:pt x="75089" y="55104"/>
                      <a:pt x="74874" y="54719"/>
                    </a:cubicBezTo>
                    <a:lnTo>
                      <a:pt x="74789" y="54561"/>
                    </a:lnTo>
                    <a:cubicBezTo>
                      <a:pt x="74732" y="54462"/>
                      <a:pt x="74689" y="54361"/>
                      <a:pt x="74632" y="54247"/>
                    </a:cubicBezTo>
                    <a:cubicBezTo>
                      <a:pt x="74347" y="53676"/>
                      <a:pt x="74018" y="53019"/>
                      <a:pt x="73176" y="52749"/>
                    </a:cubicBezTo>
                    <a:cubicBezTo>
                      <a:pt x="72862" y="52634"/>
                      <a:pt x="72562" y="52606"/>
                      <a:pt x="72291" y="52591"/>
                    </a:cubicBezTo>
                    <a:cubicBezTo>
                      <a:pt x="72019" y="52563"/>
                      <a:pt x="71791" y="52549"/>
                      <a:pt x="71562" y="52448"/>
                    </a:cubicBezTo>
                    <a:cubicBezTo>
                      <a:pt x="70763" y="52106"/>
                      <a:pt x="70278" y="51335"/>
                      <a:pt x="69779" y="50507"/>
                    </a:cubicBezTo>
                    <a:cubicBezTo>
                      <a:pt x="69678" y="50350"/>
                      <a:pt x="69579" y="50193"/>
                      <a:pt x="69478" y="50050"/>
                    </a:cubicBezTo>
                    <a:cubicBezTo>
                      <a:pt x="68451" y="48466"/>
                      <a:pt x="67695" y="46953"/>
                      <a:pt x="67694" y="46953"/>
                    </a:cubicBezTo>
                    <a:lnTo>
                      <a:pt x="67694" y="46953"/>
                    </a:lnTo>
                    <a:cubicBezTo>
                      <a:pt x="67280" y="47867"/>
                      <a:pt x="67580" y="49079"/>
                      <a:pt x="68593" y="50636"/>
                    </a:cubicBezTo>
                    <a:cubicBezTo>
                      <a:pt x="68679" y="50779"/>
                      <a:pt x="68779" y="50921"/>
                      <a:pt x="68865" y="51064"/>
                    </a:cubicBezTo>
                    <a:cubicBezTo>
                      <a:pt x="68879" y="51078"/>
                      <a:pt x="68879" y="51093"/>
                      <a:pt x="68879" y="51093"/>
                    </a:cubicBezTo>
                    <a:cubicBezTo>
                      <a:pt x="68789" y="51083"/>
                      <a:pt x="68702" y="51079"/>
                      <a:pt x="68617" y="51079"/>
                    </a:cubicBezTo>
                    <a:cubicBezTo>
                      <a:pt x="65989" y="51079"/>
                      <a:pt x="66109" y="55475"/>
                      <a:pt x="66109" y="55475"/>
                    </a:cubicBezTo>
                    <a:cubicBezTo>
                      <a:pt x="66687" y="52863"/>
                      <a:pt x="67918" y="52323"/>
                      <a:pt x="68837" y="52323"/>
                    </a:cubicBezTo>
                    <a:cubicBezTo>
                      <a:pt x="69485" y="52323"/>
                      <a:pt x="69978" y="52591"/>
                      <a:pt x="69978" y="52591"/>
                    </a:cubicBezTo>
                    <a:cubicBezTo>
                      <a:pt x="70306" y="52934"/>
                      <a:pt x="70677" y="53219"/>
                      <a:pt x="71134" y="53419"/>
                    </a:cubicBezTo>
                    <a:cubicBezTo>
                      <a:pt x="71520" y="53590"/>
                      <a:pt x="71891" y="53619"/>
                      <a:pt x="72205" y="53647"/>
                    </a:cubicBezTo>
                    <a:cubicBezTo>
                      <a:pt x="72434" y="53662"/>
                      <a:pt x="72647" y="53691"/>
                      <a:pt x="72847" y="53748"/>
                    </a:cubicBezTo>
                    <a:cubicBezTo>
                      <a:pt x="73247" y="53891"/>
                      <a:pt x="73418" y="54190"/>
                      <a:pt x="73690" y="54732"/>
                    </a:cubicBezTo>
                    <a:cubicBezTo>
                      <a:pt x="73747" y="54847"/>
                      <a:pt x="73789" y="54947"/>
                      <a:pt x="73861" y="55061"/>
                    </a:cubicBezTo>
                    <a:lnTo>
                      <a:pt x="73947" y="55218"/>
                    </a:lnTo>
                    <a:cubicBezTo>
                      <a:pt x="74204" y="55718"/>
                      <a:pt x="74532" y="56331"/>
                      <a:pt x="74989" y="56674"/>
                    </a:cubicBezTo>
                    <a:cubicBezTo>
                      <a:pt x="75274" y="56889"/>
                      <a:pt x="75546" y="57003"/>
                      <a:pt x="75788" y="57088"/>
                    </a:cubicBezTo>
                    <a:cubicBezTo>
                      <a:pt x="74908" y="57467"/>
                      <a:pt x="74112" y="57606"/>
                      <a:pt x="73418" y="57606"/>
                    </a:cubicBezTo>
                    <a:cubicBezTo>
                      <a:pt x="71546" y="57606"/>
                      <a:pt x="70412" y="56594"/>
                      <a:pt x="70350" y="56531"/>
                    </a:cubicBezTo>
                    <a:cubicBezTo>
                      <a:pt x="70248" y="56439"/>
                      <a:pt x="70122" y="56391"/>
                      <a:pt x="69994" y="56391"/>
                    </a:cubicBezTo>
                    <a:cubicBezTo>
                      <a:pt x="69906" y="56391"/>
                      <a:pt x="69817" y="56414"/>
                      <a:pt x="69735" y="56460"/>
                    </a:cubicBezTo>
                    <a:cubicBezTo>
                      <a:pt x="67144" y="57843"/>
                      <a:pt x="65181" y="58234"/>
                      <a:pt x="63790" y="58234"/>
                    </a:cubicBezTo>
                    <a:cubicBezTo>
                      <a:pt x="61992" y="58234"/>
                      <a:pt x="61150" y="57581"/>
                      <a:pt x="61141" y="57574"/>
                    </a:cubicBezTo>
                    <a:cubicBezTo>
                      <a:pt x="61039" y="57497"/>
                      <a:pt x="60913" y="57443"/>
                      <a:pt x="60784" y="57443"/>
                    </a:cubicBezTo>
                    <a:cubicBezTo>
                      <a:pt x="60770" y="57443"/>
                      <a:pt x="60756" y="57443"/>
                      <a:pt x="60742" y="57445"/>
                    </a:cubicBezTo>
                    <a:cubicBezTo>
                      <a:pt x="60614" y="57460"/>
                      <a:pt x="60471" y="57530"/>
                      <a:pt x="60385" y="57645"/>
                    </a:cubicBezTo>
                    <a:cubicBezTo>
                      <a:pt x="60385" y="57645"/>
                      <a:pt x="60342" y="57659"/>
                      <a:pt x="60256" y="57659"/>
                    </a:cubicBezTo>
                    <a:cubicBezTo>
                      <a:pt x="60248" y="57660"/>
                      <a:pt x="60240" y="57660"/>
                      <a:pt x="60231" y="57660"/>
                    </a:cubicBezTo>
                    <a:cubicBezTo>
                      <a:pt x="59773" y="57660"/>
                      <a:pt x="59068" y="57298"/>
                      <a:pt x="58829" y="57060"/>
                    </a:cubicBezTo>
                    <a:lnTo>
                      <a:pt x="58615" y="56817"/>
                    </a:lnTo>
                    <a:cubicBezTo>
                      <a:pt x="58486" y="56689"/>
                      <a:pt x="58358" y="56560"/>
                      <a:pt x="58229" y="56417"/>
                    </a:cubicBezTo>
                    <a:cubicBezTo>
                      <a:pt x="58144" y="56331"/>
                      <a:pt x="58044" y="56246"/>
                      <a:pt x="57959" y="56146"/>
                    </a:cubicBezTo>
                    <a:cubicBezTo>
                      <a:pt x="56145" y="54162"/>
                      <a:pt x="57130" y="51535"/>
                      <a:pt x="57131" y="51535"/>
                    </a:cubicBezTo>
                    <a:lnTo>
                      <a:pt x="57131" y="51535"/>
                    </a:lnTo>
                    <a:cubicBezTo>
                      <a:pt x="56259" y="52791"/>
                      <a:pt x="56103" y="53904"/>
                      <a:pt x="56217" y="54789"/>
                    </a:cubicBezTo>
                    <a:cubicBezTo>
                      <a:pt x="55631" y="54504"/>
                      <a:pt x="55018" y="54390"/>
                      <a:pt x="54403" y="54290"/>
                    </a:cubicBezTo>
                    <a:cubicBezTo>
                      <a:pt x="54104" y="54233"/>
                      <a:pt x="53819" y="54190"/>
                      <a:pt x="53533" y="54119"/>
                    </a:cubicBezTo>
                    <a:cubicBezTo>
                      <a:pt x="53105" y="54005"/>
                      <a:pt x="52690" y="53790"/>
                      <a:pt x="52248" y="53577"/>
                    </a:cubicBezTo>
                    <a:cubicBezTo>
                      <a:pt x="51820" y="53362"/>
                      <a:pt x="51377" y="53134"/>
                      <a:pt x="50892" y="52991"/>
                    </a:cubicBezTo>
                    <a:cubicBezTo>
                      <a:pt x="50040" y="52723"/>
                      <a:pt x="49150" y="52591"/>
                      <a:pt x="48208" y="52591"/>
                    </a:cubicBezTo>
                    <a:cubicBezTo>
                      <a:pt x="47240" y="52591"/>
                      <a:pt x="46217" y="52731"/>
                      <a:pt x="45124" y="53006"/>
                    </a:cubicBezTo>
                    <a:cubicBezTo>
                      <a:pt x="44930" y="53055"/>
                      <a:pt x="44743" y="53078"/>
                      <a:pt x="44562" y="53078"/>
                    </a:cubicBezTo>
                    <a:cubicBezTo>
                      <a:pt x="43745" y="53078"/>
                      <a:pt x="43040" y="52604"/>
                      <a:pt x="42269" y="51892"/>
                    </a:cubicBezTo>
                    <a:cubicBezTo>
                      <a:pt x="42027" y="51677"/>
                      <a:pt x="41927" y="51407"/>
                      <a:pt x="41927" y="51036"/>
                    </a:cubicBezTo>
                    <a:cubicBezTo>
                      <a:pt x="41970" y="49865"/>
                      <a:pt x="43283" y="48152"/>
                      <a:pt x="44211" y="47381"/>
                    </a:cubicBezTo>
                    <a:lnTo>
                      <a:pt x="44382" y="47238"/>
                    </a:lnTo>
                    <a:cubicBezTo>
                      <a:pt x="45196" y="46582"/>
                      <a:pt x="45967" y="45939"/>
                      <a:pt x="46424" y="44897"/>
                    </a:cubicBezTo>
                    <a:cubicBezTo>
                      <a:pt x="46738" y="44197"/>
                      <a:pt x="46723" y="44012"/>
                      <a:pt x="46567" y="43455"/>
                    </a:cubicBezTo>
                    <a:cubicBezTo>
                      <a:pt x="46552" y="43398"/>
                      <a:pt x="46538" y="43327"/>
                      <a:pt x="46510" y="43255"/>
                    </a:cubicBezTo>
                    <a:cubicBezTo>
                      <a:pt x="46424" y="42912"/>
                      <a:pt x="46495" y="42528"/>
                      <a:pt x="46709" y="42185"/>
                    </a:cubicBezTo>
                    <a:cubicBezTo>
                      <a:pt x="46752" y="42113"/>
                      <a:pt x="46795" y="42056"/>
                      <a:pt x="46824" y="42014"/>
                    </a:cubicBezTo>
                    <a:cubicBezTo>
                      <a:pt x="47151" y="41513"/>
                      <a:pt x="47281" y="41285"/>
                      <a:pt x="47237" y="40500"/>
                    </a:cubicBezTo>
                    <a:cubicBezTo>
                      <a:pt x="47209" y="40015"/>
                      <a:pt x="47223" y="39501"/>
                      <a:pt x="47294" y="39058"/>
                    </a:cubicBezTo>
                    <a:cubicBezTo>
                      <a:pt x="47408" y="38245"/>
                      <a:pt x="48265" y="37117"/>
                      <a:pt x="49093" y="36960"/>
                    </a:cubicBezTo>
                    <a:lnTo>
                      <a:pt x="49079" y="36888"/>
                    </a:lnTo>
                    <a:cubicBezTo>
                      <a:pt x="49949" y="36745"/>
                      <a:pt x="51163" y="36146"/>
                      <a:pt x="51649" y="34476"/>
                    </a:cubicBezTo>
                    <a:cubicBezTo>
                      <a:pt x="52016" y="34184"/>
                      <a:pt x="53195" y="33363"/>
                      <a:pt x="54424" y="33363"/>
                    </a:cubicBezTo>
                    <a:cubicBezTo>
                      <a:pt x="54578" y="33363"/>
                      <a:pt x="54734" y="33376"/>
                      <a:pt x="54889" y="33405"/>
                    </a:cubicBezTo>
                    <a:cubicBezTo>
                      <a:pt x="55703" y="33576"/>
                      <a:pt x="56388" y="34176"/>
                      <a:pt x="56931" y="35204"/>
                    </a:cubicBezTo>
                    <a:lnTo>
                      <a:pt x="57302" y="35932"/>
                    </a:lnTo>
                    <a:lnTo>
                      <a:pt x="57816" y="35289"/>
                    </a:lnTo>
                    <a:cubicBezTo>
                      <a:pt x="57931" y="35155"/>
                      <a:pt x="58373" y="34661"/>
                      <a:pt x="59066" y="34661"/>
                    </a:cubicBezTo>
                    <a:cubicBezTo>
                      <a:pt x="59406" y="34661"/>
                      <a:pt x="59805" y="34780"/>
                      <a:pt x="60256" y="35118"/>
                    </a:cubicBezTo>
                    <a:lnTo>
                      <a:pt x="61084" y="35761"/>
                    </a:lnTo>
                    <a:lnTo>
                      <a:pt x="61099" y="34705"/>
                    </a:lnTo>
                    <a:cubicBezTo>
                      <a:pt x="61099" y="34705"/>
                      <a:pt x="61141" y="33519"/>
                      <a:pt x="62112" y="32620"/>
                    </a:cubicBezTo>
                    <a:cubicBezTo>
                      <a:pt x="62860" y="31924"/>
                      <a:pt x="63969" y="31565"/>
                      <a:pt x="65406" y="31565"/>
                    </a:cubicBezTo>
                    <a:cubicBezTo>
                      <a:pt x="65561" y="31565"/>
                      <a:pt x="65719" y="31569"/>
                      <a:pt x="65881" y="31578"/>
                    </a:cubicBezTo>
                    <a:lnTo>
                      <a:pt x="66994" y="31635"/>
                    </a:lnTo>
                    <a:lnTo>
                      <a:pt x="66338" y="30736"/>
                    </a:lnTo>
                    <a:cubicBezTo>
                      <a:pt x="66338" y="30721"/>
                      <a:pt x="65724" y="29865"/>
                      <a:pt x="66038" y="28994"/>
                    </a:cubicBezTo>
                    <a:cubicBezTo>
                      <a:pt x="66324" y="28152"/>
                      <a:pt x="67380" y="27481"/>
                      <a:pt x="69065" y="27024"/>
                    </a:cubicBezTo>
                    <a:lnTo>
                      <a:pt x="69550" y="26895"/>
                    </a:lnTo>
                    <a:lnTo>
                      <a:pt x="69450" y="26410"/>
                    </a:lnTo>
                    <a:cubicBezTo>
                      <a:pt x="69450" y="26396"/>
                      <a:pt x="69322" y="25711"/>
                      <a:pt x="69750" y="25197"/>
                    </a:cubicBezTo>
                    <a:cubicBezTo>
                      <a:pt x="70101" y="24779"/>
                      <a:pt x="70769" y="24552"/>
                      <a:pt x="71696" y="24552"/>
                    </a:cubicBezTo>
                    <a:cubicBezTo>
                      <a:pt x="71751" y="24552"/>
                      <a:pt x="71806" y="24553"/>
                      <a:pt x="71863" y="24554"/>
                    </a:cubicBezTo>
                    <a:lnTo>
                      <a:pt x="72933" y="24583"/>
                    </a:lnTo>
                    <a:lnTo>
                      <a:pt x="72291" y="23713"/>
                    </a:lnTo>
                    <a:cubicBezTo>
                      <a:pt x="72276" y="23684"/>
                      <a:pt x="71891" y="23027"/>
                      <a:pt x="72076" y="22228"/>
                    </a:cubicBezTo>
                    <a:cubicBezTo>
                      <a:pt x="72419" y="20715"/>
                      <a:pt x="76117" y="18859"/>
                      <a:pt x="76117" y="18859"/>
                    </a:cubicBezTo>
                    <a:lnTo>
                      <a:pt x="76117" y="18859"/>
                    </a:lnTo>
                    <a:cubicBezTo>
                      <a:pt x="73276" y="19472"/>
                      <a:pt x="71591" y="20486"/>
                      <a:pt x="71077" y="21870"/>
                    </a:cubicBezTo>
                    <a:cubicBezTo>
                      <a:pt x="70849" y="22499"/>
                      <a:pt x="70906" y="23084"/>
                      <a:pt x="71049" y="23526"/>
                    </a:cubicBezTo>
                    <a:cubicBezTo>
                      <a:pt x="70106" y="23627"/>
                      <a:pt x="69407" y="23955"/>
                      <a:pt x="68936" y="24512"/>
                    </a:cubicBezTo>
                    <a:cubicBezTo>
                      <a:pt x="68479" y="25054"/>
                      <a:pt x="68380" y="25696"/>
                      <a:pt x="68380" y="26125"/>
                    </a:cubicBezTo>
                    <a:cubicBezTo>
                      <a:pt x="66552" y="26682"/>
                      <a:pt x="65439" y="27523"/>
                      <a:pt x="65039" y="28623"/>
                    </a:cubicBezTo>
                    <a:cubicBezTo>
                      <a:pt x="61899" y="27809"/>
                      <a:pt x="63497" y="23999"/>
                      <a:pt x="63497" y="23998"/>
                    </a:cubicBezTo>
                    <a:lnTo>
                      <a:pt x="63497" y="23998"/>
                    </a:lnTo>
                    <a:cubicBezTo>
                      <a:pt x="60814" y="27367"/>
                      <a:pt x="63540" y="29208"/>
                      <a:pt x="64896" y="29865"/>
                    </a:cubicBezTo>
                    <a:cubicBezTo>
                      <a:pt x="64925" y="30093"/>
                      <a:pt x="64982" y="30321"/>
                      <a:pt x="65053" y="30508"/>
                    </a:cubicBezTo>
                    <a:cubicBezTo>
                      <a:pt x="63511" y="30565"/>
                      <a:pt x="62283" y="31022"/>
                      <a:pt x="61398" y="31835"/>
                    </a:cubicBezTo>
                    <a:cubicBezTo>
                      <a:pt x="61313" y="31907"/>
                      <a:pt x="61242" y="31992"/>
                      <a:pt x="61170" y="32063"/>
                    </a:cubicBezTo>
                    <a:lnTo>
                      <a:pt x="61141" y="32092"/>
                    </a:lnTo>
                    <a:lnTo>
                      <a:pt x="61141" y="32049"/>
                    </a:lnTo>
                    <a:cubicBezTo>
                      <a:pt x="61143" y="32049"/>
                      <a:pt x="61145" y="32050"/>
                      <a:pt x="61147" y="32050"/>
                    </a:cubicBezTo>
                    <a:lnTo>
                      <a:pt x="61147" y="32050"/>
                    </a:lnTo>
                    <a:cubicBezTo>
                      <a:pt x="60904" y="31888"/>
                      <a:pt x="60538" y="30954"/>
                      <a:pt x="60414" y="30636"/>
                    </a:cubicBezTo>
                    <a:cubicBezTo>
                      <a:pt x="60342" y="30464"/>
                      <a:pt x="60285" y="30308"/>
                      <a:pt x="60228" y="30194"/>
                    </a:cubicBezTo>
                    <a:cubicBezTo>
                      <a:pt x="60100" y="29937"/>
                      <a:pt x="59971" y="29722"/>
                      <a:pt x="59857" y="29537"/>
                    </a:cubicBezTo>
                    <a:cubicBezTo>
                      <a:pt x="59672" y="29251"/>
                      <a:pt x="59529" y="29037"/>
                      <a:pt x="59443" y="28666"/>
                    </a:cubicBezTo>
                    <a:cubicBezTo>
                      <a:pt x="59400" y="28452"/>
                      <a:pt x="59400" y="28195"/>
                      <a:pt x="59400" y="27923"/>
                    </a:cubicBezTo>
                    <a:cubicBezTo>
                      <a:pt x="59400" y="27609"/>
                      <a:pt x="59400" y="27281"/>
                      <a:pt x="59329" y="26952"/>
                    </a:cubicBezTo>
                    <a:cubicBezTo>
                      <a:pt x="59243" y="26568"/>
                      <a:pt x="59043" y="26225"/>
                      <a:pt x="58787" y="25925"/>
                    </a:cubicBezTo>
                    <a:cubicBezTo>
                      <a:pt x="58857" y="25097"/>
                      <a:pt x="59272" y="24255"/>
                      <a:pt x="59672" y="23698"/>
                    </a:cubicBezTo>
                    <a:cubicBezTo>
                      <a:pt x="60318" y="22800"/>
                      <a:pt x="61195" y="22675"/>
                      <a:pt x="62279" y="22675"/>
                    </a:cubicBezTo>
                    <a:cubicBezTo>
                      <a:pt x="62487" y="22675"/>
                      <a:pt x="62703" y="22680"/>
                      <a:pt x="62926" y="22685"/>
                    </a:cubicBezTo>
                    <a:cubicBezTo>
                      <a:pt x="63140" y="22685"/>
                      <a:pt x="64811" y="22742"/>
                      <a:pt x="65039" y="22742"/>
                    </a:cubicBezTo>
                    <a:cubicBezTo>
                      <a:pt x="65039" y="22742"/>
                      <a:pt x="63341" y="21765"/>
                      <a:pt x="61572" y="21765"/>
                    </a:cubicBezTo>
                    <a:cubicBezTo>
                      <a:pt x="61428" y="21765"/>
                      <a:pt x="61285" y="21771"/>
                      <a:pt x="61141" y="21785"/>
                    </a:cubicBezTo>
                    <a:cubicBezTo>
                      <a:pt x="58187" y="14847"/>
                      <a:pt x="60328" y="12606"/>
                      <a:pt x="60342" y="12591"/>
                    </a:cubicBezTo>
                    <a:lnTo>
                      <a:pt x="60399" y="12534"/>
                    </a:lnTo>
                    <a:lnTo>
                      <a:pt x="60442" y="12464"/>
                    </a:lnTo>
                    <a:cubicBezTo>
                      <a:pt x="61639" y="10313"/>
                      <a:pt x="63505" y="9708"/>
                      <a:pt x="65214" y="9708"/>
                    </a:cubicBezTo>
                    <a:cubicBezTo>
                      <a:pt x="66013" y="9708"/>
                      <a:pt x="66777" y="9840"/>
                      <a:pt x="67423" y="10008"/>
                    </a:cubicBezTo>
                    <a:cubicBezTo>
                      <a:pt x="64253" y="11307"/>
                      <a:pt x="65039" y="15104"/>
                      <a:pt x="65039" y="15104"/>
                    </a:cubicBezTo>
                    <a:cubicBezTo>
                      <a:pt x="65182" y="10935"/>
                      <a:pt x="69507" y="10779"/>
                      <a:pt x="69507" y="10779"/>
                    </a:cubicBezTo>
                    <a:lnTo>
                      <a:pt x="69750" y="10650"/>
                    </a:lnTo>
                    <a:cubicBezTo>
                      <a:pt x="71371" y="9779"/>
                      <a:pt x="72862" y="9515"/>
                      <a:pt x="74074" y="9515"/>
                    </a:cubicBezTo>
                    <a:close/>
                    <a:moveTo>
                      <a:pt x="49279" y="64854"/>
                    </a:moveTo>
                    <a:cubicBezTo>
                      <a:pt x="49279" y="64858"/>
                      <a:pt x="49280" y="64864"/>
                      <a:pt x="49281" y="64872"/>
                    </a:cubicBezTo>
                    <a:lnTo>
                      <a:pt x="49281" y="64872"/>
                    </a:lnTo>
                    <a:cubicBezTo>
                      <a:pt x="49280" y="64866"/>
                      <a:pt x="49280" y="64860"/>
                      <a:pt x="49279" y="64854"/>
                    </a:cubicBezTo>
                    <a:close/>
                    <a:moveTo>
                      <a:pt x="47294" y="36874"/>
                    </a:moveTo>
                    <a:lnTo>
                      <a:pt x="47294" y="36874"/>
                    </a:lnTo>
                    <a:cubicBezTo>
                      <a:pt x="46723" y="37474"/>
                      <a:pt x="46338" y="38230"/>
                      <a:pt x="46238" y="38915"/>
                    </a:cubicBezTo>
                    <a:cubicBezTo>
                      <a:pt x="46167" y="39415"/>
                      <a:pt x="46138" y="40000"/>
                      <a:pt x="46167" y="40557"/>
                    </a:cubicBezTo>
                    <a:cubicBezTo>
                      <a:pt x="46196" y="41028"/>
                      <a:pt x="46181" y="41043"/>
                      <a:pt x="45939" y="41428"/>
                    </a:cubicBezTo>
                    <a:cubicBezTo>
                      <a:pt x="45895" y="41485"/>
                      <a:pt x="45853" y="41542"/>
                      <a:pt x="45810" y="41614"/>
                    </a:cubicBezTo>
                    <a:cubicBezTo>
                      <a:pt x="45438" y="42199"/>
                      <a:pt x="45324" y="42899"/>
                      <a:pt x="45482" y="43527"/>
                    </a:cubicBezTo>
                    <a:cubicBezTo>
                      <a:pt x="45510" y="43612"/>
                      <a:pt x="45524" y="43683"/>
                      <a:pt x="45553" y="43740"/>
                    </a:cubicBezTo>
                    <a:cubicBezTo>
                      <a:pt x="45638" y="44054"/>
                      <a:pt x="45638" y="44054"/>
                      <a:pt x="45453" y="44469"/>
                    </a:cubicBezTo>
                    <a:cubicBezTo>
                      <a:pt x="45096" y="45282"/>
                      <a:pt x="44483" y="45782"/>
                      <a:pt x="43712" y="46424"/>
                    </a:cubicBezTo>
                    <a:lnTo>
                      <a:pt x="43540" y="46567"/>
                    </a:lnTo>
                    <a:cubicBezTo>
                      <a:pt x="42783" y="47181"/>
                      <a:pt x="41698" y="48423"/>
                      <a:pt x="41171" y="49694"/>
                    </a:cubicBezTo>
                    <a:cubicBezTo>
                      <a:pt x="40571" y="49323"/>
                      <a:pt x="39772" y="49251"/>
                      <a:pt x="39144" y="49194"/>
                    </a:cubicBezTo>
                    <a:cubicBezTo>
                      <a:pt x="38957" y="49165"/>
                      <a:pt x="38786" y="49151"/>
                      <a:pt x="38643" y="49136"/>
                    </a:cubicBezTo>
                    <a:cubicBezTo>
                      <a:pt x="38307" y="49087"/>
                      <a:pt x="37955" y="49048"/>
                      <a:pt x="37606" y="49048"/>
                    </a:cubicBezTo>
                    <a:cubicBezTo>
                      <a:pt x="36860" y="49048"/>
                      <a:pt x="36124" y="49223"/>
                      <a:pt x="35560" y="49837"/>
                    </a:cubicBezTo>
                    <a:cubicBezTo>
                      <a:pt x="34932" y="50507"/>
                      <a:pt x="34804" y="51306"/>
                      <a:pt x="34690" y="52006"/>
                    </a:cubicBezTo>
                    <a:lnTo>
                      <a:pt x="34675" y="52106"/>
                    </a:lnTo>
                    <a:cubicBezTo>
                      <a:pt x="34632" y="52406"/>
                      <a:pt x="34604" y="52520"/>
                      <a:pt x="34475" y="52663"/>
                    </a:cubicBezTo>
                    <a:cubicBezTo>
                      <a:pt x="34446" y="52692"/>
                      <a:pt x="34389" y="52720"/>
                      <a:pt x="34332" y="52762"/>
                    </a:cubicBezTo>
                    <a:cubicBezTo>
                      <a:pt x="34132" y="52863"/>
                      <a:pt x="33833" y="53048"/>
                      <a:pt x="33704" y="53505"/>
                    </a:cubicBezTo>
                    <a:cubicBezTo>
                      <a:pt x="33402" y="54091"/>
                      <a:pt x="32806" y="54202"/>
                      <a:pt x="32400" y="54202"/>
                    </a:cubicBezTo>
                    <a:cubicBezTo>
                      <a:pt x="32154" y="54202"/>
                      <a:pt x="31977" y="54161"/>
                      <a:pt x="31977" y="54161"/>
                    </a:cubicBezTo>
                    <a:lnTo>
                      <a:pt x="31977" y="54161"/>
                    </a:lnTo>
                    <a:cubicBezTo>
                      <a:pt x="32240" y="54544"/>
                      <a:pt x="32571" y="54682"/>
                      <a:pt x="32911" y="54682"/>
                    </a:cubicBezTo>
                    <a:cubicBezTo>
                      <a:pt x="33790" y="54682"/>
                      <a:pt x="34732" y="53762"/>
                      <a:pt x="34732" y="53762"/>
                    </a:cubicBezTo>
                    <a:lnTo>
                      <a:pt x="34747" y="53748"/>
                    </a:lnTo>
                    <a:cubicBezTo>
                      <a:pt x="34760" y="53733"/>
                      <a:pt x="34804" y="53705"/>
                      <a:pt x="34846" y="53691"/>
                    </a:cubicBezTo>
                    <a:cubicBezTo>
                      <a:pt x="34960" y="53619"/>
                      <a:pt x="35103" y="53548"/>
                      <a:pt x="35246" y="53391"/>
                    </a:cubicBezTo>
                    <a:cubicBezTo>
                      <a:pt x="35603" y="53019"/>
                      <a:pt x="35674" y="52634"/>
                      <a:pt x="35731" y="52263"/>
                    </a:cubicBezTo>
                    <a:lnTo>
                      <a:pt x="35746" y="52178"/>
                    </a:lnTo>
                    <a:cubicBezTo>
                      <a:pt x="35845" y="51563"/>
                      <a:pt x="35931" y="50992"/>
                      <a:pt x="36331" y="50564"/>
                    </a:cubicBezTo>
                    <a:cubicBezTo>
                      <a:pt x="36654" y="50213"/>
                      <a:pt x="37115" y="50107"/>
                      <a:pt x="37624" y="50107"/>
                    </a:cubicBezTo>
                    <a:cubicBezTo>
                      <a:pt x="37902" y="50107"/>
                      <a:pt x="38195" y="50139"/>
                      <a:pt x="38487" y="50179"/>
                    </a:cubicBezTo>
                    <a:cubicBezTo>
                      <a:pt x="38658" y="50208"/>
                      <a:pt x="38843" y="50221"/>
                      <a:pt x="39029" y="50250"/>
                    </a:cubicBezTo>
                    <a:cubicBezTo>
                      <a:pt x="39743" y="50322"/>
                      <a:pt x="40628" y="50408"/>
                      <a:pt x="40885" y="50878"/>
                    </a:cubicBezTo>
                    <a:cubicBezTo>
                      <a:pt x="40870" y="50921"/>
                      <a:pt x="40870" y="50964"/>
                      <a:pt x="40870" y="51007"/>
                    </a:cubicBezTo>
                    <a:cubicBezTo>
                      <a:pt x="40857" y="51677"/>
                      <a:pt x="41085" y="52248"/>
                      <a:pt x="41542" y="52677"/>
                    </a:cubicBezTo>
                    <a:cubicBezTo>
                      <a:pt x="42326" y="53391"/>
                      <a:pt x="43255" y="54076"/>
                      <a:pt x="44411" y="54133"/>
                    </a:cubicBezTo>
                    <a:cubicBezTo>
                      <a:pt x="44211" y="54504"/>
                      <a:pt x="44068" y="54932"/>
                      <a:pt x="44026" y="55418"/>
                    </a:cubicBezTo>
                    <a:cubicBezTo>
                      <a:pt x="43883" y="56702"/>
                      <a:pt x="44411" y="58373"/>
                      <a:pt x="45867" y="59030"/>
                    </a:cubicBezTo>
                    <a:cubicBezTo>
                      <a:pt x="45867" y="59030"/>
                      <a:pt x="44639" y="57245"/>
                      <a:pt x="45082" y="55532"/>
                    </a:cubicBezTo>
                    <a:cubicBezTo>
                      <a:pt x="45168" y="55204"/>
                      <a:pt x="45596" y="54005"/>
                      <a:pt x="46652" y="53777"/>
                    </a:cubicBezTo>
                    <a:cubicBezTo>
                      <a:pt x="47188" y="53697"/>
                      <a:pt x="47702" y="53657"/>
                      <a:pt x="48197" y="53657"/>
                    </a:cubicBezTo>
                    <a:cubicBezTo>
                      <a:pt x="49036" y="53657"/>
                      <a:pt x="49824" y="53772"/>
                      <a:pt x="50578" y="54005"/>
                    </a:cubicBezTo>
                    <a:cubicBezTo>
                      <a:pt x="50977" y="54119"/>
                      <a:pt x="51363" y="54319"/>
                      <a:pt x="51763" y="54519"/>
                    </a:cubicBezTo>
                    <a:cubicBezTo>
                      <a:pt x="52234" y="54761"/>
                      <a:pt x="52734" y="55004"/>
                      <a:pt x="53276" y="55147"/>
                    </a:cubicBezTo>
                    <a:cubicBezTo>
                      <a:pt x="53590" y="55233"/>
                      <a:pt x="53918" y="55275"/>
                      <a:pt x="54232" y="55332"/>
                    </a:cubicBezTo>
                    <a:cubicBezTo>
                      <a:pt x="54904" y="55446"/>
                      <a:pt x="55545" y="55560"/>
                      <a:pt x="56074" y="55932"/>
                    </a:cubicBezTo>
                    <a:cubicBezTo>
                      <a:pt x="56445" y="56175"/>
                      <a:pt x="56788" y="56489"/>
                      <a:pt x="57116" y="56803"/>
                    </a:cubicBezTo>
                    <a:cubicBezTo>
                      <a:pt x="57359" y="57045"/>
                      <a:pt x="57601" y="57302"/>
                      <a:pt x="57844" y="57545"/>
                    </a:cubicBezTo>
                    <a:lnTo>
                      <a:pt x="58058" y="57787"/>
                    </a:lnTo>
                    <a:cubicBezTo>
                      <a:pt x="58435" y="58177"/>
                      <a:pt x="59408" y="58731"/>
                      <a:pt x="60224" y="58731"/>
                    </a:cubicBezTo>
                    <a:cubicBezTo>
                      <a:pt x="60245" y="58731"/>
                      <a:pt x="60265" y="58730"/>
                      <a:pt x="60285" y="58730"/>
                    </a:cubicBezTo>
                    <a:cubicBezTo>
                      <a:pt x="60500" y="58716"/>
                      <a:pt x="60656" y="58672"/>
                      <a:pt x="60799" y="58615"/>
                    </a:cubicBezTo>
                    <a:cubicBezTo>
                      <a:pt x="61284" y="58887"/>
                      <a:pt x="62255" y="59301"/>
                      <a:pt x="63768" y="59301"/>
                    </a:cubicBezTo>
                    <a:cubicBezTo>
                      <a:pt x="65268" y="59301"/>
                      <a:pt x="67308" y="58901"/>
                      <a:pt x="69921" y="57559"/>
                    </a:cubicBezTo>
                    <a:cubicBezTo>
                      <a:pt x="70471" y="57943"/>
                      <a:pt x="71719" y="58663"/>
                      <a:pt x="73454" y="58663"/>
                    </a:cubicBezTo>
                    <a:cubicBezTo>
                      <a:pt x="74557" y="58663"/>
                      <a:pt x="75858" y="58371"/>
                      <a:pt x="77301" y="57517"/>
                    </a:cubicBezTo>
                    <a:cubicBezTo>
                      <a:pt x="77544" y="57591"/>
                      <a:pt x="77926" y="57673"/>
                      <a:pt x="78422" y="57673"/>
                    </a:cubicBezTo>
                    <a:cubicBezTo>
                      <a:pt x="79646" y="57673"/>
                      <a:pt x="81566" y="57171"/>
                      <a:pt x="83811" y="54804"/>
                    </a:cubicBezTo>
                    <a:cubicBezTo>
                      <a:pt x="84264" y="55018"/>
                      <a:pt x="85069" y="55308"/>
                      <a:pt x="86166" y="55308"/>
                    </a:cubicBezTo>
                    <a:cubicBezTo>
                      <a:pt x="86902" y="55308"/>
                      <a:pt x="87770" y="55177"/>
                      <a:pt x="88750" y="54804"/>
                    </a:cubicBezTo>
                    <a:cubicBezTo>
                      <a:pt x="88750" y="54976"/>
                      <a:pt x="88765" y="55132"/>
                      <a:pt x="88779" y="55303"/>
                    </a:cubicBezTo>
                    <a:cubicBezTo>
                      <a:pt x="88864" y="57146"/>
                      <a:pt x="88965" y="58872"/>
                      <a:pt x="87380" y="59929"/>
                    </a:cubicBezTo>
                    <a:cubicBezTo>
                      <a:pt x="86852" y="60286"/>
                      <a:pt x="85796" y="60657"/>
                      <a:pt x="85039" y="60757"/>
                    </a:cubicBezTo>
                    <a:cubicBezTo>
                      <a:pt x="84849" y="60788"/>
                      <a:pt x="84659" y="60798"/>
                      <a:pt x="84464" y="60798"/>
                    </a:cubicBezTo>
                    <a:cubicBezTo>
                      <a:pt x="84307" y="60798"/>
                      <a:pt x="84147" y="60792"/>
                      <a:pt x="83982" y="60785"/>
                    </a:cubicBezTo>
                    <a:cubicBezTo>
                      <a:pt x="83740" y="60780"/>
                      <a:pt x="83486" y="60760"/>
                      <a:pt x="83228" y="60760"/>
                    </a:cubicBezTo>
                    <a:cubicBezTo>
                      <a:pt x="82817" y="60760"/>
                      <a:pt x="82398" y="60811"/>
                      <a:pt x="82012" y="61057"/>
                    </a:cubicBezTo>
                    <a:cubicBezTo>
                      <a:pt x="80128" y="62241"/>
                      <a:pt x="79785" y="63783"/>
                      <a:pt x="79785" y="63783"/>
                    </a:cubicBezTo>
                    <a:cubicBezTo>
                      <a:pt x="80200" y="63170"/>
                      <a:pt x="81441" y="62441"/>
                      <a:pt x="82427" y="62028"/>
                    </a:cubicBezTo>
                    <a:cubicBezTo>
                      <a:pt x="82775" y="61880"/>
                      <a:pt x="83140" y="61849"/>
                      <a:pt x="83532" y="61849"/>
                    </a:cubicBezTo>
                    <a:cubicBezTo>
                      <a:pt x="83669" y="61849"/>
                      <a:pt x="83810" y="61853"/>
                      <a:pt x="83954" y="61856"/>
                    </a:cubicBezTo>
                    <a:cubicBezTo>
                      <a:pt x="84085" y="61861"/>
                      <a:pt x="84216" y="61864"/>
                      <a:pt x="84349" y="61864"/>
                    </a:cubicBezTo>
                    <a:cubicBezTo>
                      <a:pt x="84619" y="61864"/>
                      <a:pt x="84894" y="61851"/>
                      <a:pt x="85181" y="61813"/>
                    </a:cubicBezTo>
                    <a:cubicBezTo>
                      <a:pt x="85967" y="61714"/>
                      <a:pt x="87208" y="61314"/>
                      <a:pt x="87979" y="60814"/>
                    </a:cubicBezTo>
                    <a:cubicBezTo>
                      <a:pt x="88137" y="60700"/>
                      <a:pt x="88293" y="60585"/>
                      <a:pt x="88436" y="60457"/>
                    </a:cubicBezTo>
                    <a:cubicBezTo>
                      <a:pt x="88622" y="60814"/>
                      <a:pt x="88851" y="61156"/>
                      <a:pt x="89079" y="61499"/>
                    </a:cubicBezTo>
                    <a:cubicBezTo>
                      <a:pt x="89307" y="61842"/>
                      <a:pt x="89492" y="62184"/>
                      <a:pt x="89679" y="62470"/>
                    </a:cubicBezTo>
                    <a:cubicBezTo>
                      <a:pt x="91021" y="64497"/>
                      <a:pt x="91277" y="67009"/>
                      <a:pt x="91277" y="67009"/>
                    </a:cubicBezTo>
                    <a:cubicBezTo>
                      <a:pt x="91592" y="66153"/>
                      <a:pt x="91548" y="65325"/>
                      <a:pt x="91449" y="64569"/>
                    </a:cubicBezTo>
                    <a:cubicBezTo>
                      <a:pt x="91348" y="63712"/>
                      <a:pt x="91106" y="62941"/>
                      <a:pt x="90634" y="61999"/>
                    </a:cubicBezTo>
                    <a:cubicBezTo>
                      <a:pt x="90449" y="61628"/>
                      <a:pt x="90206" y="61257"/>
                      <a:pt x="89964" y="60899"/>
                    </a:cubicBezTo>
                    <a:cubicBezTo>
                      <a:pt x="89650" y="60443"/>
                      <a:pt x="89350" y="60001"/>
                      <a:pt x="89207" y="59557"/>
                    </a:cubicBezTo>
                    <a:cubicBezTo>
                      <a:pt x="89993" y="58273"/>
                      <a:pt x="89907" y="56689"/>
                      <a:pt x="89835" y="55246"/>
                    </a:cubicBezTo>
                    <a:cubicBezTo>
                      <a:pt x="89821" y="54932"/>
                      <a:pt x="89807" y="54633"/>
                      <a:pt x="89793" y="54348"/>
                    </a:cubicBezTo>
                    <a:cubicBezTo>
                      <a:pt x="90849" y="53805"/>
                      <a:pt x="92005" y="52991"/>
                      <a:pt x="93247" y="51792"/>
                    </a:cubicBezTo>
                    <a:cubicBezTo>
                      <a:pt x="93521" y="51841"/>
                      <a:pt x="93958" y="51899"/>
                      <a:pt x="94488" y="51899"/>
                    </a:cubicBezTo>
                    <a:cubicBezTo>
                      <a:pt x="95646" y="51899"/>
                      <a:pt x="97246" y="51623"/>
                      <a:pt x="98529" y="50379"/>
                    </a:cubicBezTo>
                    <a:cubicBezTo>
                      <a:pt x="98971" y="51150"/>
                      <a:pt x="99999" y="52121"/>
                      <a:pt x="102283" y="52277"/>
                    </a:cubicBezTo>
                    <a:cubicBezTo>
                      <a:pt x="103440" y="56574"/>
                      <a:pt x="102412" y="60600"/>
                      <a:pt x="99228" y="64268"/>
                    </a:cubicBezTo>
                    <a:cubicBezTo>
                      <a:pt x="98115" y="65553"/>
                      <a:pt x="96916" y="66567"/>
                      <a:pt x="95931" y="67295"/>
                    </a:cubicBezTo>
                    <a:cubicBezTo>
                      <a:pt x="96088" y="66967"/>
                      <a:pt x="96230" y="66653"/>
                      <a:pt x="96345" y="66339"/>
                    </a:cubicBezTo>
                    <a:cubicBezTo>
                      <a:pt x="96487" y="65953"/>
                      <a:pt x="96559" y="65568"/>
                      <a:pt x="96630" y="65197"/>
                    </a:cubicBezTo>
                    <a:cubicBezTo>
                      <a:pt x="96674" y="64911"/>
                      <a:pt x="96731" y="64640"/>
                      <a:pt x="96816" y="64383"/>
                    </a:cubicBezTo>
                    <a:cubicBezTo>
                      <a:pt x="96887" y="64154"/>
                      <a:pt x="96988" y="63969"/>
                      <a:pt x="97087" y="63769"/>
                    </a:cubicBezTo>
                    <a:cubicBezTo>
                      <a:pt x="97245" y="63455"/>
                      <a:pt x="97430" y="63113"/>
                      <a:pt x="97515" y="62684"/>
                    </a:cubicBezTo>
                    <a:cubicBezTo>
                      <a:pt x="97616" y="62127"/>
                      <a:pt x="97616" y="61542"/>
                      <a:pt x="97515" y="60928"/>
                    </a:cubicBezTo>
                    <a:cubicBezTo>
                      <a:pt x="97629" y="60614"/>
                      <a:pt x="97873" y="60286"/>
                      <a:pt x="98115" y="59943"/>
                    </a:cubicBezTo>
                    <a:cubicBezTo>
                      <a:pt x="98387" y="59586"/>
                      <a:pt x="98672" y="59201"/>
                      <a:pt x="98843" y="58773"/>
                    </a:cubicBezTo>
                    <a:cubicBezTo>
                      <a:pt x="99400" y="57374"/>
                      <a:pt x="99314" y="54947"/>
                      <a:pt x="98929" y="53520"/>
                    </a:cubicBezTo>
                    <a:lnTo>
                      <a:pt x="98929" y="53520"/>
                    </a:lnTo>
                    <a:cubicBezTo>
                      <a:pt x="98929" y="53520"/>
                      <a:pt x="98444" y="58844"/>
                      <a:pt x="97273" y="59315"/>
                    </a:cubicBezTo>
                    <a:cubicBezTo>
                      <a:pt x="97201" y="59344"/>
                      <a:pt x="97173" y="59443"/>
                      <a:pt x="97130" y="59500"/>
                    </a:cubicBezTo>
                    <a:cubicBezTo>
                      <a:pt x="95903" y="56118"/>
                      <a:pt x="93648" y="55304"/>
                      <a:pt x="93647" y="55303"/>
                    </a:cubicBezTo>
                    <a:lnTo>
                      <a:pt x="93647" y="55303"/>
                    </a:lnTo>
                    <a:cubicBezTo>
                      <a:pt x="94190" y="55874"/>
                      <a:pt x="94689" y="56874"/>
                      <a:pt x="95117" y="57759"/>
                    </a:cubicBezTo>
                    <a:cubicBezTo>
                      <a:pt x="95275" y="58073"/>
                      <a:pt x="95417" y="58373"/>
                      <a:pt x="95574" y="58644"/>
                    </a:cubicBezTo>
                    <a:cubicBezTo>
                      <a:pt x="96373" y="60143"/>
                      <a:pt x="96674" y="61400"/>
                      <a:pt x="96459" y="62485"/>
                    </a:cubicBezTo>
                    <a:cubicBezTo>
                      <a:pt x="96417" y="62770"/>
                      <a:pt x="96288" y="62998"/>
                      <a:pt x="96145" y="63269"/>
                    </a:cubicBezTo>
                    <a:cubicBezTo>
                      <a:pt x="96031" y="63497"/>
                      <a:pt x="95903" y="63741"/>
                      <a:pt x="95802" y="64040"/>
                    </a:cubicBezTo>
                    <a:cubicBezTo>
                      <a:pt x="95688" y="64369"/>
                      <a:pt x="95631" y="64697"/>
                      <a:pt x="95574" y="65026"/>
                    </a:cubicBezTo>
                    <a:cubicBezTo>
                      <a:pt x="95517" y="65353"/>
                      <a:pt x="95460" y="65667"/>
                      <a:pt x="95345" y="65968"/>
                    </a:cubicBezTo>
                    <a:cubicBezTo>
                      <a:pt x="94974" y="66938"/>
                      <a:pt x="94332" y="68138"/>
                      <a:pt x="93689" y="68751"/>
                    </a:cubicBezTo>
                    <a:lnTo>
                      <a:pt x="93676" y="68751"/>
                    </a:lnTo>
                    <a:lnTo>
                      <a:pt x="93676" y="68766"/>
                    </a:lnTo>
                    <a:cubicBezTo>
                      <a:pt x="93632" y="68808"/>
                      <a:pt x="93590" y="68836"/>
                      <a:pt x="93547" y="68880"/>
                    </a:cubicBezTo>
                    <a:lnTo>
                      <a:pt x="93547" y="68894"/>
                    </a:lnTo>
                    <a:cubicBezTo>
                      <a:pt x="91277" y="71335"/>
                      <a:pt x="89293" y="71706"/>
                      <a:pt x="88308" y="71706"/>
                    </a:cubicBezTo>
                    <a:cubicBezTo>
                      <a:pt x="88137" y="71706"/>
                      <a:pt x="87994" y="71706"/>
                      <a:pt x="87880" y="71692"/>
                    </a:cubicBezTo>
                    <a:cubicBezTo>
                      <a:pt x="88594" y="69179"/>
                      <a:pt x="87994" y="67096"/>
                      <a:pt x="87994" y="67095"/>
                    </a:cubicBezTo>
                    <a:lnTo>
                      <a:pt x="87994" y="67095"/>
                    </a:lnTo>
                    <a:cubicBezTo>
                      <a:pt x="88223" y="69137"/>
                      <a:pt x="87066" y="71463"/>
                      <a:pt x="87066" y="71463"/>
                    </a:cubicBezTo>
                    <a:lnTo>
                      <a:pt x="86837" y="71821"/>
                    </a:lnTo>
                    <a:cubicBezTo>
                      <a:pt x="86066" y="73062"/>
                      <a:pt x="84867" y="73676"/>
                      <a:pt x="83268" y="73676"/>
                    </a:cubicBezTo>
                    <a:cubicBezTo>
                      <a:pt x="82398" y="73676"/>
                      <a:pt x="81555" y="73490"/>
                      <a:pt x="80942" y="73305"/>
                    </a:cubicBezTo>
                    <a:cubicBezTo>
                      <a:pt x="84225" y="71206"/>
                      <a:pt x="83683" y="67396"/>
                      <a:pt x="83683" y="67395"/>
                    </a:cubicBezTo>
                    <a:lnTo>
                      <a:pt x="83683" y="67395"/>
                    </a:lnTo>
                    <a:cubicBezTo>
                      <a:pt x="82954" y="71535"/>
                      <a:pt x="79785" y="72862"/>
                      <a:pt x="79785" y="72862"/>
                    </a:cubicBezTo>
                    <a:lnTo>
                      <a:pt x="79614" y="72891"/>
                    </a:lnTo>
                    <a:cubicBezTo>
                      <a:pt x="78986" y="72991"/>
                      <a:pt x="78401" y="73033"/>
                      <a:pt x="77872" y="73033"/>
                    </a:cubicBezTo>
                    <a:cubicBezTo>
                      <a:pt x="75746" y="73033"/>
                      <a:pt x="74817" y="72263"/>
                      <a:pt x="74418" y="71720"/>
                    </a:cubicBezTo>
                    <a:cubicBezTo>
                      <a:pt x="77944" y="70907"/>
                      <a:pt x="78858" y="67096"/>
                      <a:pt x="78858" y="67095"/>
                    </a:cubicBezTo>
                    <a:lnTo>
                      <a:pt x="78858" y="67095"/>
                    </a:lnTo>
                    <a:cubicBezTo>
                      <a:pt x="77316" y="70435"/>
                      <a:pt x="74046" y="70835"/>
                      <a:pt x="74046" y="70835"/>
                    </a:cubicBezTo>
                    <a:lnTo>
                      <a:pt x="73647" y="70821"/>
                    </a:lnTo>
                    <a:cubicBezTo>
                      <a:pt x="70363" y="70721"/>
                      <a:pt x="69950" y="68423"/>
                      <a:pt x="69935" y="68337"/>
                    </a:cubicBezTo>
                    <a:lnTo>
                      <a:pt x="69864" y="67923"/>
                    </a:lnTo>
                    <a:cubicBezTo>
                      <a:pt x="69478" y="63598"/>
                      <a:pt x="75717" y="62241"/>
                      <a:pt x="75717" y="62241"/>
                    </a:cubicBezTo>
                    <a:lnTo>
                      <a:pt x="75717" y="62241"/>
                    </a:lnTo>
                    <a:cubicBezTo>
                      <a:pt x="69579" y="62869"/>
                      <a:pt x="68808" y="66082"/>
                      <a:pt x="68836" y="67795"/>
                    </a:cubicBezTo>
                    <a:cubicBezTo>
                      <a:pt x="65924" y="67295"/>
                      <a:pt x="65068" y="65511"/>
                      <a:pt x="64824" y="64369"/>
                    </a:cubicBezTo>
                    <a:lnTo>
                      <a:pt x="64824" y="64369"/>
                    </a:lnTo>
                    <a:cubicBezTo>
                      <a:pt x="65339" y="64600"/>
                      <a:pt x="65835" y="64693"/>
                      <a:pt x="66301" y="64693"/>
                    </a:cubicBezTo>
                    <a:cubicBezTo>
                      <a:pt x="68255" y="64693"/>
                      <a:pt x="69678" y="63056"/>
                      <a:pt x="69678" y="63056"/>
                    </a:cubicBezTo>
                    <a:lnTo>
                      <a:pt x="69678" y="63056"/>
                    </a:lnTo>
                    <a:cubicBezTo>
                      <a:pt x="68546" y="63741"/>
                      <a:pt x="67621" y="63969"/>
                      <a:pt x="66891" y="63969"/>
                    </a:cubicBezTo>
                    <a:cubicBezTo>
                      <a:pt x="65432" y="63969"/>
                      <a:pt x="64754" y="63056"/>
                      <a:pt x="64754" y="63056"/>
                    </a:cubicBezTo>
                    <a:lnTo>
                      <a:pt x="61827" y="61099"/>
                    </a:lnTo>
                    <a:cubicBezTo>
                      <a:pt x="61827" y="61099"/>
                      <a:pt x="61468" y="61207"/>
                      <a:pt x="60959" y="61207"/>
                    </a:cubicBezTo>
                    <a:cubicBezTo>
                      <a:pt x="60242" y="61207"/>
                      <a:pt x="59227" y="60993"/>
                      <a:pt x="58501" y="59957"/>
                    </a:cubicBezTo>
                    <a:lnTo>
                      <a:pt x="58501" y="59957"/>
                    </a:lnTo>
                    <a:cubicBezTo>
                      <a:pt x="58501" y="59958"/>
                      <a:pt x="58987" y="61657"/>
                      <a:pt x="60699" y="62285"/>
                    </a:cubicBezTo>
                    <a:cubicBezTo>
                      <a:pt x="59415" y="63312"/>
                      <a:pt x="58044" y="63497"/>
                      <a:pt x="57273" y="63497"/>
                    </a:cubicBezTo>
                    <a:cubicBezTo>
                      <a:pt x="56916" y="63497"/>
                      <a:pt x="56702" y="63455"/>
                      <a:pt x="56702" y="63455"/>
                    </a:cubicBezTo>
                    <a:lnTo>
                      <a:pt x="56288" y="63383"/>
                    </a:lnTo>
                    <a:cubicBezTo>
                      <a:pt x="54476" y="63183"/>
                      <a:pt x="54061" y="62070"/>
                      <a:pt x="54061" y="62070"/>
                    </a:cubicBezTo>
                    <a:lnTo>
                      <a:pt x="54061" y="62070"/>
                    </a:lnTo>
                    <a:cubicBezTo>
                      <a:pt x="54218" y="63383"/>
                      <a:pt x="55103" y="64011"/>
                      <a:pt x="55859" y="64297"/>
                    </a:cubicBezTo>
                    <a:cubicBezTo>
                      <a:pt x="54847" y="66039"/>
                      <a:pt x="53219" y="66310"/>
                      <a:pt x="52291" y="66310"/>
                    </a:cubicBezTo>
                    <a:cubicBezTo>
                      <a:pt x="51948" y="66310"/>
                      <a:pt x="51720" y="66282"/>
                      <a:pt x="51720" y="66282"/>
                    </a:cubicBezTo>
                    <a:lnTo>
                      <a:pt x="51463" y="66225"/>
                    </a:lnTo>
                    <a:cubicBezTo>
                      <a:pt x="49554" y="65873"/>
                      <a:pt x="49302" y="65020"/>
                      <a:pt x="49281" y="64872"/>
                    </a:cubicBezTo>
                    <a:lnTo>
                      <a:pt x="49281" y="64872"/>
                    </a:lnTo>
                    <a:cubicBezTo>
                      <a:pt x="49385" y="65988"/>
                      <a:pt x="50010" y="66611"/>
                      <a:pt x="50606" y="66952"/>
                    </a:cubicBezTo>
                    <a:cubicBezTo>
                      <a:pt x="49736" y="67567"/>
                      <a:pt x="48794" y="67881"/>
                      <a:pt x="47794" y="67881"/>
                    </a:cubicBezTo>
                    <a:cubicBezTo>
                      <a:pt x="46780" y="67881"/>
                      <a:pt x="45895" y="67567"/>
                      <a:pt x="45296" y="67281"/>
                    </a:cubicBezTo>
                    <a:cubicBezTo>
                      <a:pt x="47494" y="66082"/>
                      <a:pt x="47366" y="64426"/>
                      <a:pt x="47366" y="64426"/>
                    </a:cubicBezTo>
                    <a:lnTo>
                      <a:pt x="47366" y="64426"/>
                    </a:lnTo>
                    <a:cubicBezTo>
                      <a:pt x="46338" y="66196"/>
                      <a:pt x="44239" y="66638"/>
                      <a:pt x="44239" y="66638"/>
                    </a:cubicBezTo>
                    <a:lnTo>
                      <a:pt x="43982" y="66724"/>
                    </a:lnTo>
                    <a:cubicBezTo>
                      <a:pt x="43411" y="66924"/>
                      <a:pt x="42840" y="67009"/>
                      <a:pt x="42313" y="67009"/>
                    </a:cubicBezTo>
                    <a:cubicBezTo>
                      <a:pt x="40314" y="67009"/>
                      <a:pt x="38986" y="65696"/>
                      <a:pt x="38415" y="64997"/>
                    </a:cubicBezTo>
                    <a:lnTo>
                      <a:pt x="38415" y="64997"/>
                    </a:lnTo>
                    <a:cubicBezTo>
                      <a:pt x="38786" y="65197"/>
                      <a:pt x="39201" y="65368"/>
                      <a:pt x="39657" y="65511"/>
                    </a:cubicBezTo>
                    <a:lnTo>
                      <a:pt x="39757" y="65539"/>
                    </a:lnTo>
                    <a:cubicBezTo>
                      <a:pt x="40143" y="65667"/>
                      <a:pt x="40756" y="65867"/>
                      <a:pt x="41327" y="65867"/>
                    </a:cubicBezTo>
                    <a:cubicBezTo>
                      <a:pt x="41812" y="65867"/>
                      <a:pt x="42284" y="65724"/>
                      <a:pt x="42555" y="65268"/>
                    </a:cubicBezTo>
                    <a:lnTo>
                      <a:pt x="42555" y="65268"/>
                    </a:lnTo>
                    <a:cubicBezTo>
                      <a:pt x="42555" y="65268"/>
                      <a:pt x="42434" y="65375"/>
                      <a:pt x="42093" y="65375"/>
                    </a:cubicBezTo>
                    <a:cubicBezTo>
                      <a:pt x="41486" y="65375"/>
                      <a:pt x="40182" y="65036"/>
                      <a:pt x="37615" y="63155"/>
                    </a:cubicBezTo>
                    <a:cubicBezTo>
                      <a:pt x="36802" y="62555"/>
                      <a:pt x="36473" y="61642"/>
                      <a:pt x="36488" y="60714"/>
                    </a:cubicBezTo>
                    <a:cubicBezTo>
                      <a:pt x="36502" y="60186"/>
                      <a:pt x="36559" y="59658"/>
                      <a:pt x="36673" y="59144"/>
                    </a:cubicBezTo>
                    <a:cubicBezTo>
                      <a:pt x="36673" y="59072"/>
                      <a:pt x="36702" y="59015"/>
                      <a:pt x="36717" y="58958"/>
                    </a:cubicBezTo>
                    <a:cubicBezTo>
                      <a:pt x="37002" y="59201"/>
                      <a:pt x="37330" y="59372"/>
                      <a:pt x="37701" y="59458"/>
                    </a:cubicBezTo>
                    <a:lnTo>
                      <a:pt x="37730" y="59487"/>
                    </a:lnTo>
                    <a:cubicBezTo>
                      <a:pt x="37859" y="60086"/>
                      <a:pt x="38129" y="60572"/>
                      <a:pt x="38572" y="60899"/>
                    </a:cubicBezTo>
                    <a:cubicBezTo>
                      <a:pt x="39343" y="61485"/>
                      <a:pt x="40571" y="61956"/>
                      <a:pt x="41485" y="62298"/>
                    </a:cubicBezTo>
                    <a:cubicBezTo>
                      <a:pt x="42241" y="62599"/>
                      <a:pt x="43097" y="62741"/>
                      <a:pt x="43912" y="62741"/>
                    </a:cubicBezTo>
                    <a:cubicBezTo>
                      <a:pt x="44483" y="62741"/>
                      <a:pt x="45039" y="62670"/>
                      <a:pt x="45510" y="62513"/>
                    </a:cubicBezTo>
                    <a:cubicBezTo>
                      <a:pt x="46152" y="62313"/>
                      <a:pt x="46624" y="61913"/>
                      <a:pt x="47037" y="61542"/>
                    </a:cubicBezTo>
                    <a:cubicBezTo>
                      <a:pt x="47323" y="61299"/>
                      <a:pt x="47595" y="61071"/>
                      <a:pt x="47894" y="60914"/>
                    </a:cubicBezTo>
                    <a:cubicBezTo>
                      <a:pt x="47960" y="60881"/>
                      <a:pt x="48019" y="60865"/>
                      <a:pt x="48088" y="60865"/>
                    </a:cubicBezTo>
                    <a:cubicBezTo>
                      <a:pt x="48198" y="60865"/>
                      <a:pt x="48331" y="60906"/>
                      <a:pt x="48550" y="60985"/>
                    </a:cubicBezTo>
                    <a:cubicBezTo>
                      <a:pt x="48750" y="61057"/>
                      <a:pt x="48979" y="61143"/>
                      <a:pt x="49251" y="61171"/>
                    </a:cubicBezTo>
                    <a:cubicBezTo>
                      <a:pt x="49367" y="61187"/>
                      <a:pt x="49479" y="61194"/>
                      <a:pt x="49586" y="61194"/>
                    </a:cubicBezTo>
                    <a:cubicBezTo>
                      <a:pt x="50278" y="61194"/>
                      <a:pt x="50781" y="60899"/>
                      <a:pt x="51263" y="60614"/>
                    </a:cubicBezTo>
                    <a:lnTo>
                      <a:pt x="51563" y="60443"/>
                    </a:lnTo>
                    <a:lnTo>
                      <a:pt x="51592" y="60429"/>
                    </a:lnTo>
                    <a:cubicBezTo>
                      <a:pt x="51748" y="60328"/>
                      <a:pt x="52005" y="60186"/>
                      <a:pt x="52148" y="60186"/>
                    </a:cubicBezTo>
                    <a:cubicBezTo>
                      <a:pt x="52154" y="60185"/>
                      <a:pt x="52161" y="60184"/>
                      <a:pt x="52168" y="60184"/>
                    </a:cubicBezTo>
                    <a:cubicBezTo>
                      <a:pt x="52270" y="60184"/>
                      <a:pt x="52430" y="60276"/>
                      <a:pt x="52576" y="60343"/>
                    </a:cubicBezTo>
                    <a:cubicBezTo>
                      <a:pt x="52825" y="60468"/>
                      <a:pt x="53118" y="60624"/>
                      <a:pt x="53454" y="60624"/>
                    </a:cubicBezTo>
                    <a:cubicBezTo>
                      <a:pt x="53503" y="60624"/>
                      <a:pt x="53553" y="60621"/>
                      <a:pt x="53604" y="60614"/>
                    </a:cubicBezTo>
                    <a:cubicBezTo>
                      <a:pt x="54546" y="60500"/>
                      <a:pt x="55174" y="59487"/>
                      <a:pt x="55403" y="58916"/>
                    </a:cubicBezTo>
                    <a:lnTo>
                      <a:pt x="55403" y="58916"/>
                    </a:lnTo>
                    <a:cubicBezTo>
                      <a:pt x="55402" y="58916"/>
                      <a:pt x="54004" y="59715"/>
                      <a:pt x="53676" y="59757"/>
                    </a:cubicBezTo>
                    <a:cubicBezTo>
                      <a:pt x="53674" y="59758"/>
                      <a:pt x="53672" y="59758"/>
                      <a:pt x="53669" y="59758"/>
                    </a:cubicBezTo>
                    <a:cubicBezTo>
                      <a:pt x="53573" y="59758"/>
                      <a:pt x="53215" y="59470"/>
                      <a:pt x="53061" y="59401"/>
                    </a:cubicBezTo>
                    <a:cubicBezTo>
                      <a:pt x="52824" y="59269"/>
                      <a:pt x="52513" y="59112"/>
                      <a:pt x="52162" y="59112"/>
                    </a:cubicBezTo>
                    <a:cubicBezTo>
                      <a:pt x="52134" y="59112"/>
                      <a:pt x="52106" y="59113"/>
                      <a:pt x="52077" y="59116"/>
                    </a:cubicBezTo>
                    <a:cubicBezTo>
                      <a:pt x="51691" y="59144"/>
                      <a:pt x="51335" y="59344"/>
                      <a:pt x="51063" y="59500"/>
                    </a:cubicBezTo>
                    <a:lnTo>
                      <a:pt x="51049" y="59515"/>
                    </a:lnTo>
                    <a:cubicBezTo>
                      <a:pt x="50935" y="59572"/>
                      <a:pt x="50821" y="59643"/>
                      <a:pt x="50720" y="59700"/>
                    </a:cubicBezTo>
                    <a:cubicBezTo>
                      <a:pt x="50302" y="59947"/>
                      <a:pt x="50000" y="60129"/>
                      <a:pt x="49595" y="60129"/>
                    </a:cubicBezTo>
                    <a:cubicBezTo>
                      <a:pt x="49531" y="60129"/>
                      <a:pt x="49464" y="60125"/>
                      <a:pt x="49393" y="60115"/>
                    </a:cubicBezTo>
                    <a:cubicBezTo>
                      <a:pt x="49236" y="60100"/>
                      <a:pt x="49079" y="60043"/>
                      <a:pt x="48908" y="59986"/>
                    </a:cubicBezTo>
                    <a:cubicBezTo>
                      <a:pt x="48677" y="59900"/>
                      <a:pt x="48391" y="59800"/>
                      <a:pt x="48073" y="59800"/>
                    </a:cubicBezTo>
                    <a:cubicBezTo>
                      <a:pt x="47859" y="59800"/>
                      <a:pt x="47630" y="59846"/>
                      <a:pt x="47395" y="59972"/>
                    </a:cubicBezTo>
                    <a:cubicBezTo>
                      <a:pt x="46995" y="60186"/>
                      <a:pt x="46666" y="60471"/>
                      <a:pt x="46352" y="60743"/>
                    </a:cubicBezTo>
                    <a:cubicBezTo>
                      <a:pt x="45967" y="61057"/>
                      <a:pt x="45625" y="61371"/>
                      <a:pt x="45181" y="61499"/>
                    </a:cubicBezTo>
                    <a:cubicBezTo>
                      <a:pt x="44807" y="61622"/>
                      <a:pt x="44362" y="61683"/>
                      <a:pt x="43893" y="61683"/>
                    </a:cubicBezTo>
                    <a:cubicBezTo>
                      <a:pt x="43219" y="61683"/>
                      <a:pt x="42496" y="61558"/>
                      <a:pt x="41856" y="61314"/>
                    </a:cubicBezTo>
                    <a:cubicBezTo>
                      <a:pt x="41056" y="61000"/>
                      <a:pt x="39857" y="60543"/>
                      <a:pt x="39214" y="60043"/>
                    </a:cubicBezTo>
                    <a:cubicBezTo>
                      <a:pt x="39100" y="59957"/>
                      <a:pt x="39014" y="59858"/>
                      <a:pt x="38944" y="59744"/>
                    </a:cubicBezTo>
                    <a:lnTo>
                      <a:pt x="38944" y="59744"/>
                    </a:lnTo>
                    <a:cubicBezTo>
                      <a:pt x="39105" y="59753"/>
                      <a:pt x="39272" y="59764"/>
                      <a:pt x="39453" y="59764"/>
                    </a:cubicBezTo>
                    <a:cubicBezTo>
                      <a:pt x="39528" y="59764"/>
                      <a:pt x="39606" y="59762"/>
                      <a:pt x="39686" y="59757"/>
                    </a:cubicBezTo>
                    <a:lnTo>
                      <a:pt x="39814" y="59757"/>
                    </a:lnTo>
                    <a:lnTo>
                      <a:pt x="39814" y="59744"/>
                    </a:lnTo>
                    <a:cubicBezTo>
                      <a:pt x="40870" y="59658"/>
                      <a:pt x="42127" y="59230"/>
                      <a:pt x="42783" y="57859"/>
                    </a:cubicBezTo>
                    <a:lnTo>
                      <a:pt x="42783" y="57859"/>
                    </a:lnTo>
                    <a:cubicBezTo>
                      <a:pt x="42783" y="57859"/>
                      <a:pt x="41627" y="58615"/>
                      <a:pt x="39814" y="58687"/>
                    </a:cubicBezTo>
                    <a:cubicBezTo>
                      <a:pt x="39429" y="58687"/>
                      <a:pt x="39100" y="58687"/>
                      <a:pt x="38772" y="58659"/>
                    </a:cubicBezTo>
                    <a:lnTo>
                      <a:pt x="38729" y="58659"/>
                    </a:lnTo>
                    <a:cubicBezTo>
                      <a:pt x="38715" y="58644"/>
                      <a:pt x="38687" y="58644"/>
                      <a:pt x="38658" y="58644"/>
                    </a:cubicBezTo>
                    <a:cubicBezTo>
                      <a:pt x="38586" y="58630"/>
                      <a:pt x="38515" y="58630"/>
                      <a:pt x="38443" y="58615"/>
                    </a:cubicBezTo>
                    <a:cubicBezTo>
                      <a:pt x="38358" y="58530"/>
                      <a:pt x="38244" y="58473"/>
                      <a:pt x="38116" y="58459"/>
                    </a:cubicBezTo>
                    <a:cubicBezTo>
                      <a:pt x="37430" y="58387"/>
                      <a:pt x="37116" y="57831"/>
                      <a:pt x="37016" y="57602"/>
                    </a:cubicBezTo>
                    <a:cubicBezTo>
                      <a:pt x="36774" y="57045"/>
                      <a:pt x="36816" y="56417"/>
                      <a:pt x="37130" y="56003"/>
                    </a:cubicBezTo>
                    <a:cubicBezTo>
                      <a:pt x="37130" y="56003"/>
                      <a:pt x="38311" y="54032"/>
                      <a:pt x="39822" y="54032"/>
                    </a:cubicBezTo>
                    <a:cubicBezTo>
                      <a:pt x="39843" y="54032"/>
                      <a:pt x="39864" y="54033"/>
                      <a:pt x="39886" y="54033"/>
                    </a:cubicBezTo>
                    <a:cubicBezTo>
                      <a:pt x="39886" y="54033"/>
                      <a:pt x="39500" y="53849"/>
                      <a:pt x="38921" y="53849"/>
                    </a:cubicBezTo>
                    <a:cubicBezTo>
                      <a:pt x="38210" y="53849"/>
                      <a:pt x="37210" y="54126"/>
                      <a:pt x="36274" y="55361"/>
                    </a:cubicBezTo>
                    <a:cubicBezTo>
                      <a:pt x="35803" y="56003"/>
                      <a:pt x="35674" y="56902"/>
                      <a:pt x="35931" y="57717"/>
                    </a:cubicBezTo>
                    <a:cubicBezTo>
                      <a:pt x="35679" y="57889"/>
                      <a:pt x="35389" y="57975"/>
                      <a:pt x="35039" y="57975"/>
                    </a:cubicBezTo>
                    <a:cubicBezTo>
                      <a:pt x="35013" y="57975"/>
                      <a:pt x="34987" y="57974"/>
                      <a:pt x="34960" y="57973"/>
                    </a:cubicBezTo>
                    <a:cubicBezTo>
                      <a:pt x="33947" y="57945"/>
                      <a:pt x="32805" y="57131"/>
                      <a:pt x="32077" y="56489"/>
                    </a:cubicBezTo>
                    <a:cubicBezTo>
                      <a:pt x="30820" y="55361"/>
                      <a:pt x="31178" y="52949"/>
                      <a:pt x="31178" y="52949"/>
                    </a:cubicBezTo>
                    <a:lnTo>
                      <a:pt x="31178" y="52949"/>
                    </a:lnTo>
                    <a:cubicBezTo>
                      <a:pt x="30735" y="53276"/>
                      <a:pt x="30464" y="53777"/>
                      <a:pt x="30407" y="54418"/>
                    </a:cubicBezTo>
                    <a:cubicBezTo>
                      <a:pt x="30321" y="55361"/>
                      <a:pt x="30692" y="56560"/>
                      <a:pt x="31292" y="57203"/>
                    </a:cubicBezTo>
                    <a:cubicBezTo>
                      <a:pt x="32077" y="58059"/>
                      <a:pt x="33548" y="58986"/>
                      <a:pt x="34918" y="59044"/>
                    </a:cubicBezTo>
                    <a:cubicBezTo>
                      <a:pt x="35160" y="59044"/>
                      <a:pt x="35388" y="59030"/>
                      <a:pt x="35617" y="58986"/>
                    </a:cubicBezTo>
                    <a:lnTo>
                      <a:pt x="35617" y="58986"/>
                    </a:lnTo>
                    <a:cubicBezTo>
                      <a:pt x="35503" y="59544"/>
                      <a:pt x="35446" y="60115"/>
                      <a:pt x="35432" y="60686"/>
                    </a:cubicBezTo>
                    <a:cubicBezTo>
                      <a:pt x="35388" y="61913"/>
                      <a:pt x="35917" y="63069"/>
                      <a:pt x="36902" y="63941"/>
                    </a:cubicBezTo>
                    <a:cubicBezTo>
                      <a:pt x="37044" y="64069"/>
                      <a:pt x="37173" y="64183"/>
                      <a:pt x="37316" y="64283"/>
                    </a:cubicBezTo>
                    <a:cubicBezTo>
                      <a:pt x="33447" y="63855"/>
                      <a:pt x="33190" y="61143"/>
                      <a:pt x="33190" y="61014"/>
                    </a:cubicBezTo>
                    <a:lnTo>
                      <a:pt x="33176" y="60728"/>
                    </a:lnTo>
                    <a:lnTo>
                      <a:pt x="32919" y="60585"/>
                    </a:lnTo>
                    <a:cubicBezTo>
                      <a:pt x="29307" y="58602"/>
                      <a:pt x="29179" y="55518"/>
                      <a:pt x="29179" y="55147"/>
                    </a:cubicBezTo>
                    <a:cubicBezTo>
                      <a:pt x="29208" y="54561"/>
                      <a:pt x="29094" y="53976"/>
                      <a:pt x="28979" y="53419"/>
                    </a:cubicBezTo>
                    <a:cubicBezTo>
                      <a:pt x="28894" y="52991"/>
                      <a:pt x="28808" y="52577"/>
                      <a:pt x="28793" y="52191"/>
                    </a:cubicBezTo>
                    <a:cubicBezTo>
                      <a:pt x="28765" y="51635"/>
                      <a:pt x="28736" y="51021"/>
                      <a:pt x="28993" y="50636"/>
                    </a:cubicBezTo>
                    <a:cubicBezTo>
                      <a:pt x="29122" y="50450"/>
                      <a:pt x="29322" y="50393"/>
                      <a:pt x="29678" y="50293"/>
                    </a:cubicBezTo>
                    <a:cubicBezTo>
                      <a:pt x="29864" y="50236"/>
                      <a:pt x="30078" y="50164"/>
                      <a:pt x="30293" y="50065"/>
                    </a:cubicBezTo>
                    <a:cubicBezTo>
                      <a:pt x="31378" y="49522"/>
                      <a:pt x="31492" y="48537"/>
                      <a:pt x="31578" y="47737"/>
                    </a:cubicBezTo>
                    <a:cubicBezTo>
                      <a:pt x="31635" y="47195"/>
                      <a:pt x="31677" y="46724"/>
                      <a:pt x="31991" y="46424"/>
                    </a:cubicBezTo>
                    <a:cubicBezTo>
                      <a:pt x="32105" y="46296"/>
                      <a:pt x="32291" y="46182"/>
                      <a:pt x="32476" y="46068"/>
                    </a:cubicBezTo>
                    <a:cubicBezTo>
                      <a:pt x="32805" y="45882"/>
                      <a:pt x="33162" y="45668"/>
                      <a:pt x="33418" y="45282"/>
                    </a:cubicBezTo>
                    <a:cubicBezTo>
                      <a:pt x="33590" y="44997"/>
                      <a:pt x="33675" y="44711"/>
                      <a:pt x="33747" y="44440"/>
                    </a:cubicBezTo>
                    <a:cubicBezTo>
                      <a:pt x="33790" y="44254"/>
                      <a:pt x="33847" y="44069"/>
                      <a:pt x="33919" y="43940"/>
                    </a:cubicBezTo>
                    <a:cubicBezTo>
                      <a:pt x="34404" y="43099"/>
                      <a:pt x="35118" y="42998"/>
                      <a:pt x="36089" y="42842"/>
                    </a:cubicBezTo>
                    <a:cubicBezTo>
                      <a:pt x="36416" y="42798"/>
                      <a:pt x="36759" y="42741"/>
                      <a:pt x="37102" y="42655"/>
                    </a:cubicBezTo>
                    <a:cubicBezTo>
                      <a:pt x="37501" y="42570"/>
                      <a:pt x="37944" y="42513"/>
                      <a:pt x="38415" y="42456"/>
                    </a:cubicBezTo>
                    <a:cubicBezTo>
                      <a:pt x="39115" y="42370"/>
                      <a:pt x="39842" y="42284"/>
                      <a:pt x="40499" y="42027"/>
                    </a:cubicBezTo>
                    <a:cubicBezTo>
                      <a:pt x="41984" y="41443"/>
                      <a:pt x="43512" y="39515"/>
                      <a:pt x="43925" y="37817"/>
                    </a:cubicBezTo>
                    <a:cubicBezTo>
                      <a:pt x="44768" y="37745"/>
                      <a:pt x="45767" y="37459"/>
                      <a:pt x="46909" y="36960"/>
                    </a:cubicBezTo>
                    <a:lnTo>
                      <a:pt x="46980" y="36932"/>
                    </a:lnTo>
                    <a:lnTo>
                      <a:pt x="46995" y="36917"/>
                    </a:lnTo>
                    <a:cubicBezTo>
                      <a:pt x="47037" y="36903"/>
                      <a:pt x="47123" y="36888"/>
                      <a:pt x="47294" y="36874"/>
                    </a:cubicBezTo>
                    <a:close/>
                    <a:moveTo>
                      <a:pt x="62869" y="1"/>
                    </a:moveTo>
                    <a:cubicBezTo>
                      <a:pt x="62156" y="1"/>
                      <a:pt x="61484" y="272"/>
                      <a:pt x="60856" y="800"/>
                    </a:cubicBezTo>
                    <a:cubicBezTo>
                      <a:pt x="60300" y="543"/>
                      <a:pt x="59129" y="101"/>
                      <a:pt x="57544" y="101"/>
                    </a:cubicBezTo>
                    <a:cubicBezTo>
                      <a:pt x="55931" y="101"/>
                      <a:pt x="54318" y="543"/>
                      <a:pt x="52747" y="1400"/>
                    </a:cubicBezTo>
                    <a:cubicBezTo>
                      <a:pt x="52277" y="929"/>
                      <a:pt x="51249" y="272"/>
                      <a:pt x="49150" y="272"/>
                    </a:cubicBezTo>
                    <a:cubicBezTo>
                      <a:pt x="47979" y="272"/>
                      <a:pt x="46609" y="472"/>
                      <a:pt x="45067" y="872"/>
                    </a:cubicBezTo>
                    <a:cubicBezTo>
                      <a:pt x="44753" y="743"/>
                      <a:pt x="44125" y="529"/>
                      <a:pt x="43198" y="529"/>
                    </a:cubicBezTo>
                    <a:cubicBezTo>
                      <a:pt x="41927" y="529"/>
                      <a:pt x="39871" y="943"/>
                      <a:pt x="37288" y="2827"/>
                    </a:cubicBezTo>
                    <a:cubicBezTo>
                      <a:pt x="36888" y="2770"/>
                      <a:pt x="35988" y="2671"/>
                      <a:pt x="34817" y="2671"/>
                    </a:cubicBezTo>
                    <a:cubicBezTo>
                      <a:pt x="32006" y="2671"/>
                      <a:pt x="26995" y="3312"/>
                      <a:pt x="24625" y="7553"/>
                    </a:cubicBezTo>
                    <a:cubicBezTo>
                      <a:pt x="23825" y="7638"/>
                      <a:pt x="21499" y="7981"/>
                      <a:pt x="19057" y="8952"/>
                    </a:cubicBezTo>
                    <a:cubicBezTo>
                      <a:pt x="15246" y="10465"/>
                      <a:pt x="12934" y="12820"/>
                      <a:pt x="12363" y="15789"/>
                    </a:cubicBezTo>
                    <a:cubicBezTo>
                      <a:pt x="11021" y="15960"/>
                      <a:pt x="9051" y="16760"/>
                      <a:pt x="8750" y="18887"/>
                    </a:cubicBezTo>
                    <a:cubicBezTo>
                      <a:pt x="7366" y="19287"/>
                      <a:pt x="5282" y="20557"/>
                      <a:pt x="5139" y="23241"/>
                    </a:cubicBezTo>
                    <a:cubicBezTo>
                      <a:pt x="4397" y="23755"/>
                      <a:pt x="2555" y="25411"/>
                      <a:pt x="3284" y="28880"/>
                    </a:cubicBezTo>
                    <a:cubicBezTo>
                      <a:pt x="3297" y="29008"/>
                      <a:pt x="3326" y="29122"/>
                      <a:pt x="3354" y="29223"/>
                    </a:cubicBezTo>
                    <a:cubicBezTo>
                      <a:pt x="2926" y="30022"/>
                      <a:pt x="1428" y="32992"/>
                      <a:pt x="1756" y="35832"/>
                    </a:cubicBezTo>
                    <a:cubicBezTo>
                      <a:pt x="1441" y="36688"/>
                      <a:pt x="0" y="41085"/>
                      <a:pt x="3312" y="45011"/>
                    </a:cubicBezTo>
                    <a:cubicBezTo>
                      <a:pt x="3411" y="45640"/>
                      <a:pt x="3811" y="47852"/>
                      <a:pt x="5324" y="50079"/>
                    </a:cubicBezTo>
                    <a:cubicBezTo>
                      <a:pt x="6938" y="52448"/>
                      <a:pt x="10164" y="55275"/>
                      <a:pt x="16360" y="55303"/>
                    </a:cubicBezTo>
                    <a:cubicBezTo>
                      <a:pt x="16817" y="55817"/>
                      <a:pt x="18159" y="56988"/>
                      <a:pt x="20799" y="56988"/>
                    </a:cubicBezTo>
                    <a:cubicBezTo>
                      <a:pt x="22042" y="56988"/>
                      <a:pt x="23426" y="56731"/>
                      <a:pt x="24910" y="56217"/>
                    </a:cubicBezTo>
                    <a:cubicBezTo>
                      <a:pt x="25182" y="56346"/>
                      <a:pt x="25653" y="56517"/>
                      <a:pt x="26281" y="56517"/>
                    </a:cubicBezTo>
                    <a:cubicBezTo>
                      <a:pt x="26924" y="56517"/>
                      <a:pt x="27566" y="56346"/>
                      <a:pt x="28209" y="56003"/>
                    </a:cubicBezTo>
                    <a:cubicBezTo>
                      <a:pt x="28437" y="57302"/>
                      <a:pt x="29250" y="59687"/>
                      <a:pt x="32177" y="61385"/>
                    </a:cubicBezTo>
                    <a:cubicBezTo>
                      <a:pt x="32362" y="62298"/>
                      <a:pt x="33247" y="64968"/>
                      <a:pt x="37345" y="65353"/>
                    </a:cubicBezTo>
                    <a:cubicBezTo>
                      <a:pt x="37844" y="66067"/>
                      <a:pt x="39515" y="68080"/>
                      <a:pt x="42313" y="68080"/>
                    </a:cubicBezTo>
                    <a:cubicBezTo>
                      <a:pt x="42884" y="68080"/>
                      <a:pt x="43468" y="67995"/>
                      <a:pt x="44068" y="67809"/>
                    </a:cubicBezTo>
                    <a:cubicBezTo>
                      <a:pt x="44597" y="68166"/>
                      <a:pt x="46024" y="68951"/>
                      <a:pt x="47794" y="68951"/>
                    </a:cubicBezTo>
                    <a:cubicBezTo>
                      <a:pt x="49264" y="68951"/>
                      <a:pt x="50606" y="68408"/>
                      <a:pt x="51805" y="67352"/>
                    </a:cubicBezTo>
                    <a:cubicBezTo>
                      <a:pt x="51934" y="67367"/>
                      <a:pt x="52091" y="67380"/>
                      <a:pt x="52291" y="67380"/>
                    </a:cubicBezTo>
                    <a:cubicBezTo>
                      <a:pt x="53276" y="67380"/>
                      <a:pt x="55631" y="67095"/>
                      <a:pt x="56931" y="64540"/>
                    </a:cubicBezTo>
                    <a:cubicBezTo>
                      <a:pt x="57030" y="64554"/>
                      <a:pt x="57144" y="64554"/>
                      <a:pt x="57273" y="64554"/>
                    </a:cubicBezTo>
                    <a:cubicBezTo>
                      <a:pt x="58343" y="64554"/>
                      <a:pt x="60328" y="64283"/>
                      <a:pt x="62013" y="62513"/>
                    </a:cubicBezTo>
                    <a:lnTo>
                      <a:pt x="63669" y="63612"/>
                    </a:lnTo>
                    <a:cubicBezTo>
                      <a:pt x="63726" y="64711"/>
                      <a:pt x="64240" y="68252"/>
                      <a:pt x="68993" y="68894"/>
                    </a:cubicBezTo>
                    <a:cubicBezTo>
                      <a:pt x="69278" y="69750"/>
                      <a:pt x="70264" y="71649"/>
                      <a:pt x="73262" y="71863"/>
                    </a:cubicBezTo>
                    <a:cubicBezTo>
                      <a:pt x="73633" y="72591"/>
                      <a:pt x="74746" y="74105"/>
                      <a:pt x="77872" y="74105"/>
                    </a:cubicBezTo>
                    <a:cubicBezTo>
                      <a:pt x="78415" y="74105"/>
                      <a:pt x="79001" y="74061"/>
                      <a:pt x="79629" y="73962"/>
                    </a:cubicBezTo>
                    <a:cubicBezTo>
                      <a:pt x="80099" y="74162"/>
                      <a:pt x="81599" y="74746"/>
                      <a:pt x="83268" y="74746"/>
                    </a:cubicBezTo>
                    <a:cubicBezTo>
                      <a:pt x="85082" y="74746"/>
                      <a:pt x="86552" y="74048"/>
                      <a:pt x="87522" y="72706"/>
                    </a:cubicBezTo>
                    <a:cubicBezTo>
                      <a:pt x="87722" y="72748"/>
                      <a:pt x="87994" y="72776"/>
                      <a:pt x="88308" y="72776"/>
                    </a:cubicBezTo>
                    <a:cubicBezTo>
                      <a:pt x="89721" y="72776"/>
                      <a:pt x="91906" y="72220"/>
                      <a:pt x="94346" y="69607"/>
                    </a:cubicBezTo>
                    <a:cubicBezTo>
                      <a:pt x="94860" y="69322"/>
                      <a:pt x="97587" y="67766"/>
                      <a:pt x="100014" y="64997"/>
                    </a:cubicBezTo>
                    <a:cubicBezTo>
                      <a:pt x="103225" y="61299"/>
                      <a:pt x="104411" y="57102"/>
                      <a:pt x="103497" y="52777"/>
                    </a:cubicBezTo>
                    <a:lnTo>
                      <a:pt x="103497" y="52777"/>
                    </a:lnTo>
                    <a:cubicBezTo>
                      <a:pt x="104425" y="53219"/>
                      <a:pt x="105810" y="53719"/>
                      <a:pt x="107237" y="53719"/>
                    </a:cubicBezTo>
                    <a:cubicBezTo>
                      <a:pt x="109307" y="53719"/>
                      <a:pt x="111905" y="52677"/>
                      <a:pt x="112704" y="47724"/>
                    </a:cubicBezTo>
                    <a:cubicBezTo>
                      <a:pt x="113576" y="47166"/>
                      <a:pt x="116073" y="44882"/>
                      <a:pt x="115017" y="37887"/>
                    </a:cubicBezTo>
                    <a:cubicBezTo>
                      <a:pt x="114975" y="37545"/>
                      <a:pt x="113747" y="29665"/>
                      <a:pt x="107095" y="26553"/>
                    </a:cubicBezTo>
                    <a:cubicBezTo>
                      <a:pt x="106980" y="25226"/>
                      <a:pt x="106280" y="20372"/>
                      <a:pt x="102070" y="19015"/>
                    </a:cubicBezTo>
                    <a:cubicBezTo>
                      <a:pt x="101784" y="17559"/>
                      <a:pt x="100671" y="15304"/>
                      <a:pt x="98001" y="15304"/>
                    </a:cubicBezTo>
                    <a:lnTo>
                      <a:pt x="97972" y="15304"/>
                    </a:lnTo>
                    <a:cubicBezTo>
                      <a:pt x="97544" y="13990"/>
                      <a:pt x="95874" y="10050"/>
                      <a:pt x="91320" y="9095"/>
                    </a:cubicBezTo>
                    <a:cubicBezTo>
                      <a:pt x="90920" y="8423"/>
                      <a:pt x="89650" y="6582"/>
                      <a:pt x="87823" y="6582"/>
                    </a:cubicBezTo>
                    <a:cubicBezTo>
                      <a:pt x="87694" y="6582"/>
                      <a:pt x="87580" y="6596"/>
                      <a:pt x="87452" y="6611"/>
                    </a:cubicBezTo>
                    <a:cubicBezTo>
                      <a:pt x="86452" y="5739"/>
                      <a:pt x="82041" y="2170"/>
                      <a:pt x="77016" y="2170"/>
                    </a:cubicBezTo>
                    <a:cubicBezTo>
                      <a:pt x="76302" y="2170"/>
                      <a:pt x="75603" y="2242"/>
                      <a:pt x="74931" y="2385"/>
                    </a:cubicBezTo>
                    <a:cubicBezTo>
                      <a:pt x="74189" y="1871"/>
                      <a:pt x="71549" y="257"/>
                      <a:pt x="68066" y="257"/>
                    </a:cubicBezTo>
                    <a:cubicBezTo>
                      <a:pt x="66981" y="257"/>
                      <a:pt x="65896" y="415"/>
                      <a:pt x="64868" y="729"/>
                    </a:cubicBezTo>
                    <a:cubicBezTo>
                      <a:pt x="64497" y="457"/>
                      <a:pt x="63768" y="1"/>
                      <a:pt x="62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46"/>
              <p:cNvSpPr/>
              <p:nvPr/>
            </p:nvSpPr>
            <p:spPr>
              <a:xfrm>
                <a:off x="2527150" y="2636375"/>
                <a:ext cx="146600" cy="94025"/>
              </a:xfrm>
              <a:custGeom>
                <a:rect b="b" l="l" r="r" t="t"/>
                <a:pathLst>
                  <a:path extrusionOk="0" h="3761" w="5864">
                    <a:moveTo>
                      <a:pt x="1432" y="0"/>
                    </a:moveTo>
                    <a:cubicBezTo>
                      <a:pt x="1033" y="0"/>
                      <a:pt x="558" y="189"/>
                      <a:pt x="0" y="705"/>
                    </a:cubicBezTo>
                    <a:cubicBezTo>
                      <a:pt x="0" y="705"/>
                      <a:pt x="409" y="532"/>
                      <a:pt x="928" y="532"/>
                    </a:cubicBezTo>
                    <a:cubicBezTo>
                      <a:pt x="1601" y="532"/>
                      <a:pt x="2460" y="823"/>
                      <a:pt x="2856" y="2161"/>
                    </a:cubicBezTo>
                    <a:cubicBezTo>
                      <a:pt x="2856" y="2161"/>
                      <a:pt x="3255" y="1995"/>
                      <a:pt x="3774" y="1995"/>
                    </a:cubicBezTo>
                    <a:cubicBezTo>
                      <a:pt x="4481" y="1995"/>
                      <a:pt x="5409" y="2303"/>
                      <a:pt x="5853" y="3760"/>
                    </a:cubicBezTo>
                    <a:cubicBezTo>
                      <a:pt x="5853" y="3760"/>
                      <a:pt x="5864" y="1264"/>
                      <a:pt x="4005" y="1264"/>
                    </a:cubicBezTo>
                    <a:cubicBezTo>
                      <a:pt x="3727" y="1264"/>
                      <a:pt x="3408" y="1319"/>
                      <a:pt x="3041" y="1447"/>
                    </a:cubicBezTo>
                    <a:cubicBezTo>
                      <a:pt x="3041" y="1447"/>
                      <a:pt x="2532" y="0"/>
                      <a:pt x="143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4" name="Google Shape;624;p46"/>
              <p:cNvSpPr/>
              <p:nvPr/>
            </p:nvSpPr>
            <p:spPr>
              <a:xfrm>
                <a:off x="1937200" y="2954125"/>
                <a:ext cx="127450" cy="60900"/>
              </a:xfrm>
              <a:custGeom>
                <a:rect b="b" l="l" r="r" t="t"/>
                <a:pathLst>
                  <a:path extrusionOk="0" h="2436" w="5098">
                    <a:moveTo>
                      <a:pt x="5097" y="0"/>
                    </a:moveTo>
                    <a:cubicBezTo>
                      <a:pt x="5097" y="1"/>
                      <a:pt x="3632" y="1980"/>
                      <a:pt x="1059" y="1980"/>
                    </a:cubicBezTo>
                    <a:cubicBezTo>
                      <a:pt x="725" y="1980"/>
                      <a:pt x="372" y="1946"/>
                      <a:pt x="1" y="1871"/>
                    </a:cubicBezTo>
                    <a:lnTo>
                      <a:pt x="1" y="1871"/>
                    </a:lnTo>
                    <a:cubicBezTo>
                      <a:pt x="1" y="1871"/>
                      <a:pt x="923" y="2436"/>
                      <a:pt x="2039" y="2436"/>
                    </a:cubicBezTo>
                    <a:cubicBezTo>
                      <a:pt x="3088" y="2436"/>
                      <a:pt x="4309" y="1937"/>
                      <a:pt x="509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5" name="Google Shape;625;p46"/>
              <p:cNvSpPr/>
              <p:nvPr/>
            </p:nvSpPr>
            <p:spPr>
              <a:xfrm>
                <a:off x="2018225" y="3144700"/>
                <a:ext cx="1020350" cy="543900"/>
              </a:xfrm>
              <a:custGeom>
                <a:rect b="b" l="l" r="r" t="t"/>
                <a:pathLst>
                  <a:path extrusionOk="0" h="21756" w="40814">
                    <a:moveTo>
                      <a:pt x="39500" y="0"/>
                    </a:moveTo>
                    <a:cubicBezTo>
                      <a:pt x="39272" y="486"/>
                      <a:pt x="39372" y="1028"/>
                      <a:pt x="39443" y="1528"/>
                    </a:cubicBezTo>
                    <a:cubicBezTo>
                      <a:pt x="39472" y="1700"/>
                      <a:pt x="39500" y="1856"/>
                      <a:pt x="39515" y="1999"/>
                    </a:cubicBezTo>
                    <a:lnTo>
                      <a:pt x="39515" y="2042"/>
                    </a:lnTo>
                    <a:cubicBezTo>
                      <a:pt x="39544" y="2598"/>
                      <a:pt x="39586" y="3241"/>
                      <a:pt x="39515" y="3755"/>
                    </a:cubicBezTo>
                    <a:cubicBezTo>
                      <a:pt x="39415" y="4526"/>
                      <a:pt x="38787" y="4740"/>
                      <a:pt x="37774" y="5025"/>
                    </a:cubicBezTo>
                    <a:cubicBezTo>
                      <a:pt x="37602" y="5082"/>
                      <a:pt x="37402" y="5139"/>
                      <a:pt x="37216" y="5197"/>
                    </a:cubicBezTo>
                    <a:cubicBezTo>
                      <a:pt x="35432" y="5782"/>
                      <a:pt x="34062" y="6738"/>
                      <a:pt x="33248" y="7937"/>
                    </a:cubicBezTo>
                    <a:cubicBezTo>
                      <a:pt x="32948" y="7138"/>
                      <a:pt x="32292" y="6881"/>
                      <a:pt x="31949" y="6424"/>
                    </a:cubicBezTo>
                    <a:cubicBezTo>
                      <a:pt x="31548" y="5900"/>
                      <a:pt x="30886" y="5729"/>
                      <a:pt x="30190" y="5729"/>
                    </a:cubicBezTo>
                    <a:cubicBezTo>
                      <a:pt x="28879" y="5729"/>
                      <a:pt x="27452" y="6339"/>
                      <a:pt x="27452" y="6339"/>
                    </a:cubicBezTo>
                    <a:cubicBezTo>
                      <a:pt x="27752" y="6710"/>
                      <a:pt x="30564" y="6382"/>
                      <a:pt x="31321" y="7281"/>
                    </a:cubicBezTo>
                    <a:cubicBezTo>
                      <a:pt x="31664" y="7680"/>
                      <a:pt x="32077" y="7823"/>
                      <a:pt x="32263" y="8337"/>
                    </a:cubicBezTo>
                    <a:cubicBezTo>
                      <a:pt x="32406" y="8723"/>
                      <a:pt x="32492" y="9079"/>
                      <a:pt x="32549" y="9408"/>
                    </a:cubicBezTo>
                    <a:cubicBezTo>
                      <a:pt x="32505" y="9593"/>
                      <a:pt x="32463" y="9779"/>
                      <a:pt x="32435" y="9964"/>
                    </a:cubicBezTo>
                    <a:cubicBezTo>
                      <a:pt x="31792" y="10050"/>
                      <a:pt x="31163" y="10193"/>
                      <a:pt x="30564" y="10279"/>
                    </a:cubicBezTo>
                    <a:cubicBezTo>
                      <a:pt x="30407" y="10293"/>
                      <a:pt x="30265" y="10307"/>
                      <a:pt x="30122" y="10322"/>
                    </a:cubicBezTo>
                    <a:cubicBezTo>
                      <a:pt x="29308" y="10436"/>
                      <a:pt x="28451" y="10507"/>
                      <a:pt x="27623" y="10579"/>
                    </a:cubicBezTo>
                    <a:cubicBezTo>
                      <a:pt x="26652" y="10665"/>
                      <a:pt x="25682" y="10764"/>
                      <a:pt x="24697" y="10893"/>
                    </a:cubicBezTo>
                    <a:cubicBezTo>
                      <a:pt x="24669" y="10893"/>
                      <a:pt x="24640" y="10893"/>
                      <a:pt x="24597" y="10907"/>
                    </a:cubicBezTo>
                    <a:cubicBezTo>
                      <a:pt x="24568" y="10907"/>
                      <a:pt x="24526" y="10907"/>
                      <a:pt x="24483" y="10922"/>
                    </a:cubicBezTo>
                    <a:cubicBezTo>
                      <a:pt x="24118" y="10972"/>
                      <a:pt x="23777" y="10995"/>
                      <a:pt x="23460" y="10995"/>
                    </a:cubicBezTo>
                    <a:cubicBezTo>
                      <a:pt x="19553" y="10995"/>
                      <a:pt x="19101" y="7467"/>
                      <a:pt x="19101" y="7467"/>
                    </a:cubicBezTo>
                    <a:lnTo>
                      <a:pt x="19101" y="7296"/>
                    </a:lnTo>
                    <a:lnTo>
                      <a:pt x="19101" y="7296"/>
                    </a:lnTo>
                    <a:cubicBezTo>
                      <a:pt x="18759" y="9879"/>
                      <a:pt x="19815" y="11093"/>
                      <a:pt x="21100" y="11635"/>
                    </a:cubicBezTo>
                    <a:cubicBezTo>
                      <a:pt x="19786" y="12020"/>
                      <a:pt x="18530" y="12520"/>
                      <a:pt x="17345" y="13120"/>
                    </a:cubicBezTo>
                    <a:cubicBezTo>
                      <a:pt x="16690" y="13392"/>
                      <a:pt x="16089" y="13499"/>
                      <a:pt x="15550" y="13499"/>
                    </a:cubicBezTo>
                    <a:cubicBezTo>
                      <a:pt x="13574" y="13499"/>
                      <a:pt x="12421" y="12064"/>
                      <a:pt x="12420" y="12064"/>
                    </a:cubicBezTo>
                    <a:lnTo>
                      <a:pt x="12420" y="12064"/>
                    </a:lnTo>
                    <a:cubicBezTo>
                      <a:pt x="13062" y="13377"/>
                      <a:pt x="13934" y="14019"/>
                      <a:pt x="14775" y="14291"/>
                    </a:cubicBezTo>
                    <a:cubicBezTo>
                      <a:pt x="14033" y="14561"/>
                      <a:pt x="13291" y="14919"/>
                      <a:pt x="12748" y="15604"/>
                    </a:cubicBezTo>
                    <a:cubicBezTo>
                      <a:pt x="12506" y="15918"/>
                      <a:pt x="12291" y="16318"/>
                      <a:pt x="12120" y="16774"/>
                    </a:cubicBezTo>
                    <a:cubicBezTo>
                      <a:pt x="11258" y="16204"/>
                      <a:pt x="10018" y="15960"/>
                      <a:pt x="9295" y="15960"/>
                    </a:cubicBezTo>
                    <a:cubicBezTo>
                      <a:pt x="9275" y="15960"/>
                      <a:pt x="9255" y="15960"/>
                      <a:pt x="9236" y="15960"/>
                    </a:cubicBezTo>
                    <a:cubicBezTo>
                      <a:pt x="9036" y="15960"/>
                      <a:pt x="8851" y="15975"/>
                      <a:pt x="8665" y="16004"/>
                    </a:cubicBezTo>
                    <a:cubicBezTo>
                      <a:pt x="8477" y="16022"/>
                      <a:pt x="8299" y="16040"/>
                      <a:pt x="8129" y="16040"/>
                    </a:cubicBezTo>
                    <a:cubicBezTo>
                      <a:pt x="8030" y="16040"/>
                      <a:pt x="7932" y="16033"/>
                      <a:pt x="7837" y="16017"/>
                    </a:cubicBezTo>
                    <a:cubicBezTo>
                      <a:pt x="7395" y="15946"/>
                      <a:pt x="7038" y="15589"/>
                      <a:pt x="6667" y="15218"/>
                    </a:cubicBezTo>
                    <a:cubicBezTo>
                      <a:pt x="6638" y="15189"/>
                      <a:pt x="6610" y="15161"/>
                      <a:pt x="6596" y="15132"/>
                    </a:cubicBezTo>
                    <a:lnTo>
                      <a:pt x="6610" y="15118"/>
                    </a:lnTo>
                    <a:cubicBezTo>
                      <a:pt x="6495" y="14919"/>
                      <a:pt x="6339" y="14747"/>
                      <a:pt x="6210" y="14605"/>
                    </a:cubicBezTo>
                    <a:cubicBezTo>
                      <a:pt x="6111" y="14519"/>
                      <a:pt x="6025" y="14433"/>
                      <a:pt x="5982" y="14348"/>
                    </a:cubicBezTo>
                    <a:cubicBezTo>
                      <a:pt x="5854" y="14148"/>
                      <a:pt x="5768" y="13891"/>
                      <a:pt x="5682" y="13619"/>
                    </a:cubicBezTo>
                    <a:cubicBezTo>
                      <a:pt x="5639" y="13520"/>
                      <a:pt x="5610" y="13419"/>
                      <a:pt x="5568" y="13333"/>
                    </a:cubicBezTo>
                    <a:cubicBezTo>
                      <a:pt x="5525" y="13177"/>
                      <a:pt x="5525" y="12949"/>
                      <a:pt x="5353" y="12820"/>
                    </a:cubicBezTo>
                    <a:cubicBezTo>
                      <a:pt x="4283" y="12035"/>
                      <a:pt x="3669" y="8937"/>
                      <a:pt x="3669" y="8937"/>
                    </a:cubicBezTo>
                    <a:lnTo>
                      <a:pt x="3669" y="8937"/>
                    </a:lnTo>
                    <a:cubicBezTo>
                      <a:pt x="3198" y="9551"/>
                      <a:pt x="4026" y="12477"/>
                      <a:pt x="4383" y="13263"/>
                    </a:cubicBezTo>
                    <a:cubicBezTo>
                      <a:pt x="4468" y="13434"/>
                      <a:pt x="4540" y="13590"/>
                      <a:pt x="4583" y="13691"/>
                    </a:cubicBezTo>
                    <a:cubicBezTo>
                      <a:pt x="4611" y="13790"/>
                      <a:pt x="4640" y="13876"/>
                      <a:pt x="4668" y="13962"/>
                    </a:cubicBezTo>
                    <a:cubicBezTo>
                      <a:pt x="4697" y="14047"/>
                      <a:pt x="4725" y="14133"/>
                      <a:pt x="4754" y="14205"/>
                    </a:cubicBezTo>
                    <a:cubicBezTo>
                      <a:pt x="4682" y="14200"/>
                      <a:pt x="4610" y="14197"/>
                      <a:pt x="4536" y="14197"/>
                    </a:cubicBezTo>
                    <a:cubicBezTo>
                      <a:pt x="3807" y="14197"/>
                      <a:pt x="2997" y="14454"/>
                      <a:pt x="2127" y="14947"/>
                    </a:cubicBezTo>
                    <a:cubicBezTo>
                      <a:pt x="1" y="16160"/>
                      <a:pt x="1" y="18787"/>
                      <a:pt x="1" y="18787"/>
                    </a:cubicBezTo>
                    <a:cubicBezTo>
                      <a:pt x="515" y="17416"/>
                      <a:pt x="1742" y="16432"/>
                      <a:pt x="2684" y="15846"/>
                    </a:cubicBezTo>
                    <a:cubicBezTo>
                      <a:pt x="3339" y="15444"/>
                      <a:pt x="3928" y="15240"/>
                      <a:pt x="4447" y="15240"/>
                    </a:cubicBezTo>
                    <a:cubicBezTo>
                      <a:pt x="4923" y="15240"/>
                      <a:pt x="5341" y="15412"/>
                      <a:pt x="5696" y="15760"/>
                    </a:cubicBezTo>
                    <a:cubicBezTo>
                      <a:pt x="5768" y="15817"/>
                      <a:pt x="5839" y="15889"/>
                      <a:pt x="5911" y="15960"/>
                    </a:cubicBezTo>
                    <a:cubicBezTo>
                      <a:pt x="6368" y="16417"/>
                      <a:pt x="6895" y="16946"/>
                      <a:pt x="7681" y="17060"/>
                    </a:cubicBezTo>
                    <a:cubicBezTo>
                      <a:pt x="7837" y="17089"/>
                      <a:pt x="7990" y="17099"/>
                      <a:pt x="8140" y="17099"/>
                    </a:cubicBezTo>
                    <a:cubicBezTo>
                      <a:pt x="8360" y="17099"/>
                      <a:pt x="8570" y="17077"/>
                      <a:pt x="8766" y="17060"/>
                    </a:cubicBezTo>
                    <a:cubicBezTo>
                      <a:pt x="8937" y="17045"/>
                      <a:pt x="9094" y="17017"/>
                      <a:pt x="9251" y="17017"/>
                    </a:cubicBezTo>
                    <a:cubicBezTo>
                      <a:pt x="9265" y="17016"/>
                      <a:pt x="9279" y="17016"/>
                      <a:pt x="9294" y="17016"/>
                    </a:cubicBezTo>
                    <a:cubicBezTo>
                      <a:pt x="10082" y="17016"/>
                      <a:pt x="11330" y="17383"/>
                      <a:pt x="11821" y="17873"/>
                    </a:cubicBezTo>
                    <a:cubicBezTo>
                      <a:pt x="11792" y="18031"/>
                      <a:pt x="11764" y="18187"/>
                      <a:pt x="11764" y="18345"/>
                    </a:cubicBezTo>
                    <a:cubicBezTo>
                      <a:pt x="11692" y="19544"/>
                      <a:pt x="13776" y="21756"/>
                      <a:pt x="13776" y="21756"/>
                    </a:cubicBezTo>
                    <a:cubicBezTo>
                      <a:pt x="13734" y="21628"/>
                      <a:pt x="13677" y="21514"/>
                      <a:pt x="13633" y="21400"/>
                    </a:cubicBezTo>
                    <a:cubicBezTo>
                      <a:pt x="13220" y="20443"/>
                      <a:pt x="12777" y="19358"/>
                      <a:pt x="12820" y="18402"/>
                    </a:cubicBezTo>
                    <a:cubicBezTo>
                      <a:pt x="12834" y="18187"/>
                      <a:pt x="12862" y="17974"/>
                      <a:pt x="12919" y="17730"/>
                    </a:cubicBezTo>
                    <a:lnTo>
                      <a:pt x="12977" y="17717"/>
                    </a:lnTo>
                    <a:cubicBezTo>
                      <a:pt x="12963" y="17702"/>
                      <a:pt x="12948" y="17688"/>
                      <a:pt x="12948" y="17660"/>
                    </a:cubicBezTo>
                    <a:cubicBezTo>
                      <a:pt x="13077" y="17131"/>
                      <a:pt x="13319" y="16603"/>
                      <a:pt x="13591" y="16261"/>
                    </a:cubicBezTo>
                    <a:cubicBezTo>
                      <a:pt x="14048" y="15675"/>
                      <a:pt x="14790" y="15404"/>
                      <a:pt x="15575" y="15118"/>
                    </a:cubicBezTo>
                    <a:cubicBezTo>
                      <a:pt x="16060" y="14947"/>
                      <a:pt x="16560" y="14776"/>
                      <a:pt x="17002" y="14519"/>
                    </a:cubicBezTo>
                    <a:cubicBezTo>
                      <a:pt x="17745" y="14091"/>
                      <a:pt x="18515" y="13719"/>
                      <a:pt x="19301" y="13391"/>
                    </a:cubicBezTo>
                    <a:cubicBezTo>
                      <a:pt x="19657" y="14104"/>
                      <a:pt x="20371" y="14833"/>
                      <a:pt x="21827" y="15090"/>
                    </a:cubicBezTo>
                    <a:cubicBezTo>
                      <a:pt x="21999" y="15118"/>
                      <a:pt x="22185" y="15132"/>
                      <a:pt x="22356" y="15132"/>
                    </a:cubicBezTo>
                    <a:cubicBezTo>
                      <a:pt x="22699" y="15147"/>
                      <a:pt x="23055" y="15176"/>
                      <a:pt x="23198" y="15318"/>
                    </a:cubicBezTo>
                    <a:cubicBezTo>
                      <a:pt x="23298" y="15433"/>
                      <a:pt x="23384" y="15718"/>
                      <a:pt x="23441" y="15960"/>
                    </a:cubicBezTo>
                    <a:cubicBezTo>
                      <a:pt x="23527" y="16261"/>
                      <a:pt x="23612" y="16560"/>
                      <a:pt x="23784" y="16817"/>
                    </a:cubicBezTo>
                    <a:cubicBezTo>
                      <a:pt x="24269" y="17559"/>
                      <a:pt x="25025" y="17673"/>
                      <a:pt x="25625" y="17759"/>
                    </a:cubicBezTo>
                    <a:cubicBezTo>
                      <a:pt x="25725" y="17774"/>
                      <a:pt x="25811" y="17787"/>
                      <a:pt x="25910" y="17802"/>
                    </a:cubicBezTo>
                    <a:cubicBezTo>
                      <a:pt x="25996" y="17816"/>
                      <a:pt x="26081" y="17831"/>
                      <a:pt x="26167" y="17831"/>
                    </a:cubicBezTo>
                    <a:cubicBezTo>
                      <a:pt x="26253" y="17845"/>
                      <a:pt x="26353" y="17845"/>
                      <a:pt x="26395" y="17859"/>
                    </a:cubicBezTo>
                    <a:cubicBezTo>
                      <a:pt x="26410" y="17859"/>
                      <a:pt x="26481" y="17902"/>
                      <a:pt x="26524" y="17930"/>
                    </a:cubicBezTo>
                    <a:cubicBezTo>
                      <a:pt x="26667" y="18002"/>
                      <a:pt x="26839" y="18101"/>
                      <a:pt x="27052" y="18130"/>
                    </a:cubicBezTo>
                    <a:cubicBezTo>
                      <a:pt x="27124" y="18145"/>
                      <a:pt x="27195" y="18145"/>
                      <a:pt x="27267" y="18145"/>
                    </a:cubicBezTo>
                    <a:cubicBezTo>
                      <a:pt x="28223" y="18145"/>
                      <a:pt x="29622" y="17331"/>
                      <a:pt x="29822" y="16417"/>
                    </a:cubicBezTo>
                    <a:lnTo>
                      <a:pt x="29822" y="16417"/>
                    </a:lnTo>
                    <a:cubicBezTo>
                      <a:pt x="29821" y="16417"/>
                      <a:pt x="28639" y="17122"/>
                      <a:pt x="27584" y="17122"/>
                    </a:cubicBezTo>
                    <a:cubicBezTo>
                      <a:pt x="27457" y="17122"/>
                      <a:pt x="27331" y="17111"/>
                      <a:pt x="27210" y="17088"/>
                    </a:cubicBezTo>
                    <a:cubicBezTo>
                      <a:pt x="27181" y="17074"/>
                      <a:pt x="27095" y="17031"/>
                      <a:pt x="27052" y="17003"/>
                    </a:cubicBezTo>
                    <a:cubicBezTo>
                      <a:pt x="26938" y="16946"/>
                      <a:pt x="26810" y="16860"/>
                      <a:pt x="26652" y="16832"/>
                    </a:cubicBezTo>
                    <a:cubicBezTo>
                      <a:pt x="26510" y="16788"/>
                      <a:pt x="26367" y="16788"/>
                      <a:pt x="26253" y="16774"/>
                    </a:cubicBezTo>
                    <a:cubicBezTo>
                      <a:pt x="26182" y="16774"/>
                      <a:pt x="26125" y="16760"/>
                      <a:pt x="26081" y="16760"/>
                    </a:cubicBezTo>
                    <a:lnTo>
                      <a:pt x="25782" y="16717"/>
                    </a:lnTo>
                    <a:cubicBezTo>
                      <a:pt x="25211" y="16632"/>
                      <a:pt x="24882" y="16560"/>
                      <a:pt x="24669" y="16246"/>
                    </a:cubicBezTo>
                    <a:cubicBezTo>
                      <a:pt x="24597" y="16118"/>
                      <a:pt x="24526" y="15903"/>
                      <a:pt x="24469" y="15675"/>
                    </a:cubicBezTo>
                    <a:cubicBezTo>
                      <a:pt x="24368" y="15318"/>
                      <a:pt x="24254" y="14890"/>
                      <a:pt x="23955" y="14590"/>
                    </a:cubicBezTo>
                    <a:cubicBezTo>
                      <a:pt x="23527" y="14133"/>
                      <a:pt x="22912" y="14104"/>
                      <a:pt x="22413" y="14076"/>
                    </a:cubicBezTo>
                    <a:cubicBezTo>
                      <a:pt x="22270" y="14062"/>
                      <a:pt x="22113" y="14062"/>
                      <a:pt x="21999" y="14034"/>
                    </a:cubicBezTo>
                    <a:cubicBezTo>
                      <a:pt x="21171" y="13891"/>
                      <a:pt x="20600" y="13562"/>
                      <a:pt x="20300" y="13019"/>
                    </a:cubicBezTo>
                    <a:cubicBezTo>
                      <a:pt x="21142" y="12720"/>
                      <a:pt x="22013" y="12463"/>
                      <a:pt x="22912" y="12277"/>
                    </a:cubicBezTo>
                    <a:cubicBezTo>
                      <a:pt x="23412" y="12163"/>
                      <a:pt x="23926" y="12077"/>
                      <a:pt x="24454" y="11992"/>
                    </a:cubicBezTo>
                    <a:cubicBezTo>
                      <a:pt x="24612" y="11978"/>
                      <a:pt x="24697" y="11963"/>
                      <a:pt x="24697" y="11963"/>
                    </a:cubicBezTo>
                    <a:cubicBezTo>
                      <a:pt x="25696" y="11820"/>
                      <a:pt x="26724" y="11735"/>
                      <a:pt x="27724" y="11635"/>
                    </a:cubicBezTo>
                    <a:cubicBezTo>
                      <a:pt x="28552" y="11563"/>
                      <a:pt x="29422" y="11493"/>
                      <a:pt x="30250" y="11378"/>
                    </a:cubicBezTo>
                    <a:cubicBezTo>
                      <a:pt x="30393" y="11363"/>
                      <a:pt x="30550" y="11350"/>
                      <a:pt x="30693" y="11321"/>
                    </a:cubicBezTo>
                    <a:cubicBezTo>
                      <a:pt x="31555" y="11210"/>
                      <a:pt x="32392" y="11104"/>
                      <a:pt x="33213" y="11104"/>
                    </a:cubicBezTo>
                    <a:cubicBezTo>
                      <a:pt x="33764" y="11104"/>
                      <a:pt x="34307" y="11152"/>
                      <a:pt x="34846" y="11278"/>
                    </a:cubicBezTo>
                    <a:cubicBezTo>
                      <a:pt x="35526" y="11443"/>
                      <a:pt x="36302" y="11586"/>
                      <a:pt x="37126" y="11586"/>
                    </a:cubicBezTo>
                    <a:cubicBezTo>
                      <a:pt x="38088" y="11586"/>
                      <a:pt x="39114" y="11391"/>
                      <a:pt x="40128" y="10807"/>
                    </a:cubicBezTo>
                    <a:lnTo>
                      <a:pt x="40128" y="10807"/>
                    </a:lnTo>
                    <a:cubicBezTo>
                      <a:pt x="40128" y="10807"/>
                      <a:pt x="39373" y="10985"/>
                      <a:pt x="38333" y="10985"/>
                    </a:cubicBezTo>
                    <a:cubicBezTo>
                      <a:pt x="37371" y="10985"/>
                      <a:pt x="36166" y="10833"/>
                      <a:pt x="35090" y="10250"/>
                    </a:cubicBezTo>
                    <a:cubicBezTo>
                      <a:pt x="34633" y="10008"/>
                      <a:pt x="34161" y="9907"/>
                      <a:pt x="33662" y="9879"/>
                    </a:cubicBezTo>
                    <a:cubicBezTo>
                      <a:pt x="33662" y="9751"/>
                      <a:pt x="33647" y="9622"/>
                      <a:pt x="33634" y="9479"/>
                    </a:cubicBezTo>
                    <a:cubicBezTo>
                      <a:pt x="34304" y="7481"/>
                      <a:pt x="36517" y="6538"/>
                      <a:pt x="37545" y="6211"/>
                    </a:cubicBezTo>
                    <a:cubicBezTo>
                      <a:pt x="37716" y="6154"/>
                      <a:pt x="37888" y="6110"/>
                      <a:pt x="38073" y="6053"/>
                    </a:cubicBezTo>
                    <a:cubicBezTo>
                      <a:pt x="39101" y="5768"/>
                      <a:pt x="40300" y="5383"/>
                      <a:pt x="40572" y="3898"/>
                    </a:cubicBezTo>
                    <a:cubicBezTo>
                      <a:pt x="40814" y="2570"/>
                      <a:pt x="39500" y="0"/>
                      <a:pt x="3950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6" name="Google Shape;626;p46"/>
              <p:cNvSpPr/>
              <p:nvPr/>
            </p:nvSpPr>
            <p:spPr>
              <a:xfrm>
                <a:off x="3184525" y="3267625"/>
                <a:ext cx="231300" cy="309650"/>
              </a:xfrm>
              <a:custGeom>
                <a:rect b="b" l="l" r="r" t="t"/>
                <a:pathLst>
                  <a:path extrusionOk="0" h="12386" w="9252">
                    <a:moveTo>
                      <a:pt x="2044" y="0"/>
                    </a:moveTo>
                    <a:cubicBezTo>
                      <a:pt x="1331" y="0"/>
                      <a:pt x="600" y="193"/>
                      <a:pt x="1" y="565"/>
                    </a:cubicBezTo>
                    <a:cubicBezTo>
                      <a:pt x="1" y="565"/>
                      <a:pt x="185" y="549"/>
                      <a:pt x="474" y="549"/>
                    </a:cubicBezTo>
                    <a:cubicBezTo>
                      <a:pt x="1432" y="549"/>
                      <a:pt x="3546" y="726"/>
                      <a:pt x="3941" y="2250"/>
                    </a:cubicBezTo>
                    <a:cubicBezTo>
                      <a:pt x="4040" y="2664"/>
                      <a:pt x="4055" y="3207"/>
                      <a:pt x="4040" y="3734"/>
                    </a:cubicBezTo>
                    <a:cubicBezTo>
                      <a:pt x="4040" y="3905"/>
                      <a:pt x="4027" y="4077"/>
                      <a:pt x="4027" y="4248"/>
                    </a:cubicBezTo>
                    <a:cubicBezTo>
                      <a:pt x="4027" y="4762"/>
                      <a:pt x="3912" y="5105"/>
                      <a:pt x="3770" y="5561"/>
                    </a:cubicBezTo>
                    <a:cubicBezTo>
                      <a:pt x="3755" y="5619"/>
                      <a:pt x="3726" y="5690"/>
                      <a:pt x="3712" y="5761"/>
                    </a:cubicBezTo>
                    <a:cubicBezTo>
                      <a:pt x="3380" y="5535"/>
                      <a:pt x="3019" y="5448"/>
                      <a:pt x="2661" y="5448"/>
                    </a:cubicBezTo>
                    <a:cubicBezTo>
                      <a:pt x="1480" y="5448"/>
                      <a:pt x="329" y="6389"/>
                      <a:pt x="329" y="6389"/>
                    </a:cubicBezTo>
                    <a:cubicBezTo>
                      <a:pt x="455" y="6405"/>
                      <a:pt x="578" y="6412"/>
                      <a:pt x="697" y="6412"/>
                    </a:cubicBezTo>
                    <a:cubicBezTo>
                      <a:pt x="900" y="6412"/>
                      <a:pt x="1091" y="6394"/>
                      <a:pt x="1271" y="6376"/>
                    </a:cubicBezTo>
                    <a:cubicBezTo>
                      <a:pt x="1412" y="6360"/>
                      <a:pt x="1549" y="6348"/>
                      <a:pt x="1682" y="6348"/>
                    </a:cubicBezTo>
                    <a:cubicBezTo>
                      <a:pt x="1791" y="6348"/>
                      <a:pt x="1897" y="6356"/>
                      <a:pt x="1999" y="6376"/>
                    </a:cubicBezTo>
                    <a:lnTo>
                      <a:pt x="2156" y="6389"/>
                    </a:lnTo>
                    <a:cubicBezTo>
                      <a:pt x="2570" y="6461"/>
                      <a:pt x="2955" y="6532"/>
                      <a:pt x="3227" y="6718"/>
                    </a:cubicBezTo>
                    <a:cubicBezTo>
                      <a:pt x="3469" y="6890"/>
                      <a:pt x="3655" y="7089"/>
                      <a:pt x="3855" y="7318"/>
                    </a:cubicBezTo>
                    <a:cubicBezTo>
                      <a:pt x="4183" y="7674"/>
                      <a:pt x="4569" y="8089"/>
                      <a:pt x="5197" y="8331"/>
                    </a:cubicBezTo>
                    <a:cubicBezTo>
                      <a:pt x="5311" y="8374"/>
                      <a:pt x="5454" y="8431"/>
                      <a:pt x="5582" y="8474"/>
                    </a:cubicBezTo>
                    <a:cubicBezTo>
                      <a:pt x="6282" y="8745"/>
                      <a:pt x="6967" y="9431"/>
                      <a:pt x="7567" y="9516"/>
                    </a:cubicBezTo>
                    <a:cubicBezTo>
                      <a:pt x="8538" y="9630"/>
                      <a:pt x="8123" y="12385"/>
                      <a:pt x="8123" y="12385"/>
                    </a:cubicBezTo>
                    <a:cubicBezTo>
                      <a:pt x="8180" y="12157"/>
                      <a:pt x="8294" y="11915"/>
                      <a:pt x="8409" y="11643"/>
                    </a:cubicBezTo>
                    <a:cubicBezTo>
                      <a:pt x="8766" y="10858"/>
                      <a:pt x="9251" y="9773"/>
                      <a:pt x="8351" y="8788"/>
                    </a:cubicBezTo>
                    <a:cubicBezTo>
                      <a:pt x="7780" y="8160"/>
                      <a:pt x="6767" y="7788"/>
                      <a:pt x="5953" y="7474"/>
                    </a:cubicBezTo>
                    <a:cubicBezTo>
                      <a:pt x="5825" y="7432"/>
                      <a:pt x="5696" y="7389"/>
                      <a:pt x="5582" y="7346"/>
                    </a:cubicBezTo>
                    <a:cubicBezTo>
                      <a:pt x="5182" y="7189"/>
                      <a:pt x="4925" y="6918"/>
                      <a:pt x="4640" y="6604"/>
                    </a:cubicBezTo>
                    <a:cubicBezTo>
                      <a:pt x="4626" y="6576"/>
                      <a:pt x="4611" y="6561"/>
                      <a:pt x="4583" y="6532"/>
                    </a:cubicBezTo>
                    <a:cubicBezTo>
                      <a:pt x="4640" y="6304"/>
                      <a:pt x="4712" y="6090"/>
                      <a:pt x="4783" y="5890"/>
                    </a:cubicBezTo>
                    <a:cubicBezTo>
                      <a:pt x="4940" y="5419"/>
                      <a:pt x="5097" y="4933"/>
                      <a:pt x="5097" y="4248"/>
                    </a:cubicBezTo>
                    <a:cubicBezTo>
                      <a:pt x="5097" y="4092"/>
                      <a:pt x="5097" y="3920"/>
                      <a:pt x="5111" y="3763"/>
                    </a:cubicBezTo>
                    <a:cubicBezTo>
                      <a:pt x="5125" y="3135"/>
                      <a:pt x="5140" y="2493"/>
                      <a:pt x="4940" y="1907"/>
                    </a:cubicBezTo>
                    <a:cubicBezTo>
                      <a:pt x="4668" y="1094"/>
                      <a:pt x="4055" y="479"/>
                      <a:pt x="3227" y="194"/>
                    </a:cubicBezTo>
                    <a:cubicBezTo>
                      <a:pt x="2857" y="64"/>
                      <a:pt x="2454" y="0"/>
                      <a:pt x="204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7" name="Google Shape;627;p46"/>
              <p:cNvSpPr/>
              <p:nvPr/>
            </p:nvSpPr>
            <p:spPr>
              <a:xfrm>
                <a:off x="3397950" y="3312425"/>
                <a:ext cx="185950" cy="177050"/>
              </a:xfrm>
              <a:custGeom>
                <a:rect b="b" l="l" r="r" t="t"/>
                <a:pathLst>
                  <a:path extrusionOk="0" h="7082" w="7438">
                    <a:moveTo>
                      <a:pt x="1" y="1"/>
                    </a:moveTo>
                    <a:cubicBezTo>
                      <a:pt x="1" y="1"/>
                      <a:pt x="2656" y="1101"/>
                      <a:pt x="4198" y="3185"/>
                    </a:cubicBezTo>
                    <a:cubicBezTo>
                      <a:pt x="4198" y="3185"/>
                      <a:pt x="3555" y="1828"/>
                      <a:pt x="3126" y="1200"/>
                    </a:cubicBezTo>
                    <a:cubicBezTo>
                      <a:pt x="3225" y="1134"/>
                      <a:pt x="3365" y="1086"/>
                      <a:pt x="3584" y="1086"/>
                    </a:cubicBezTo>
                    <a:cubicBezTo>
                      <a:pt x="3652" y="1086"/>
                      <a:pt x="3728" y="1090"/>
                      <a:pt x="3812" y="1100"/>
                    </a:cubicBezTo>
                    <a:cubicBezTo>
                      <a:pt x="4725" y="1215"/>
                      <a:pt x="5825" y="2043"/>
                      <a:pt x="6082" y="2599"/>
                    </a:cubicBezTo>
                    <a:cubicBezTo>
                      <a:pt x="7066" y="4755"/>
                      <a:pt x="5054" y="7081"/>
                      <a:pt x="5054" y="7081"/>
                    </a:cubicBezTo>
                    <a:cubicBezTo>
                      <a:pt x="5696" y="6967"/>
                      <a:pt x="6253" y="6510"/>
                      <a:pt x="6667" y="5768"/>
                    </a:cubicBezTo>
                    <a:cubicBezTo>
                      <a:pt x="7266" y="4669"/>
                      <a:pt x="7438" y="3099"/>
                      <a:pt x="7053" y="2185"/>
                    </a:cubicBezTo>
                    <a:cubicBezTo>
                      <a:pt x="6653" y="1215"/>
                      <a:pt x="5168" y="201"/>
                      <a:pt x="3941" y="44"/>
                    </a:cubicBezTo>
                    <a:cubicBezTo>
                      <a:pt x="3825" y="29"/>
                      <a:pt x="3712" y="21"/>
                      <a:pt x="3603" y="21"/>
                    </a:cubicBezTo>
                    <a:cubicBezTo>
                      <a:pt x="3103" y="21"/>
                      <a:pt x="2670" y="179"/>
                      <a:pt x="2342" y="472"/>
                    </a:cubicBezTo>
                    <a:cubicBezTo>
                      <a:pt x="1828" y="172"/>
                      <a:pt x="1200" y="16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8" name="Google Shape;628;p46"/>
              <p:cNvSpPr/>
              <p:nvPr/>
            </p:nvSpPr>
            <p:spPr>
              <a:xfrm>
                <a:off x="1204150" y="2474125"/>
                <a:ext cx="564275" cy="295525"/>
              </a:xfrm>
              <a:custGeom>
                <a:rect b="b" l="l" r="r" t="t"/>
                <a:pathLst>
                  <a:path extrusionOk="0" h="11821" w="22571">
                    <a:moveTo>
                      <a:pt x="22542" y="0"/>
                    </a:moveTo>
                    <a:cubicBezTo>
                      <a:pt x="21897" y="968"/>
                      <a:pt x="20661" y="1185"/>
                      <a:pt x="19682" y="1185"/>
                    </a:cubicBezTo>
                    <a:cubicBezTo>
                      <a:pt x="18886" y="1185"/>
                      <a:pt x="18260" y="1042"/>
                      <a:pt x="18260" y="1042"/>
                    </a:cubicBezTo>
                    <a:cubicBezTo>
                      <a:pt x="17988" y="1035"/>
                      <a:pt x="17715" y="1028"/>
                      <a:pt x="17439" y="1028"/>
                    </a:cubicBezTo>
                    <a:cubicBezTo>
                      <a:pt x="16611" y="1028"/>
                      <a:pt x="15765" y="1092"/>
                      <a:pt x="14919" y="1413"/>
                    </a:cubicBezTo>
                    <a:cubicBezTo>
                      <a:pt x="13534" y="1942"/>
                      <a:pt x="12407" y="2627"/>
                      <a:pt x="11579" y="3484"/>
                    </a:cubicBezTo>
                    <a:cubicBezTo>
                      <a:pt x="11021" y="4055"/>
                      <a:pt x="10836" y="4825"/>
                      <a:pt x="10679" y="5496"/>
                    </a:cubicBezTo>
                    <a:lnTo>
                      <a:pt x="10551" y="5967"/>
                    </a:lnTo>
                    <a:cubicBezTo>
                      <a:pt x="10479" y="6224"/>
                      <a:pt x="10408" y="6481"/>
                      <a:pt x="10323" y="6738"/>
                    </a:cubicBezTo>
                    <a:cubicBezTo>
                      <a:pt x="10251" y="6995"/>
                      <a:pt x="10165" y="7266"/>
                      <a:pt x="10094" y="7538"/>
                    </a:cubicBezTo>
                    <a:cubicBezTo>
                      <a:pt x="9609" y="7052"/>
                      <a:pt x="8966" y="6795"/>
                      <a:pt x="8467" y="6596"/>
                    </a:cubicBezTo>
                    <a:lnTo>
                      <a:pt x="8410" y="6581"/>
                    </a:lnTo>
                    <a:cubicBezTo>
                      <a:pt x="7417" y="6173"/>
                      <a:pt x="6463" y="5793"/>
                      <a:pt x="5337" y="5793"/>
                    </a:cubicBezTo>
                    <a:cubicBezTo>
                      <a:pt x="5085" y="5793"/>
                      <a:pt x="4826" y="5812"/>
                      <a:pt x="4555" y="5853"/>
                    </a:cubicBezTo>
                    <a:cubicBezTo>
                      <a:pt x="2371" y="6181"/>
                      <a:pt x="1" y="9322"/>
                      <a:pt x="1" y="9322"/>
                    </a:cubicBezTo>
                    <a:cubicBezTo>
                      <a:pt x="1243" y="8294"/>
                      <a:pt x="2785" y="7195"/>
                      <a:pt x="4712" y="6895"/>
                    </a:cubicBezTo>
                    <a:cubicBezTo>
                      <a:pt x="4915" y="6866"/>
                      <a:pt x="5111" y="6852"/>
                      <a:pt x="5301" y="6852"/>
                    </a:cubicBezTo>
                    <a:cubicBezTo>
                      <a:pt x="6233" y="6852"/>
                      <a:pt x="7040" y="7175"/>
                      <a:pt x="8024" y="7566"/>
                    </a:cubicBezTo>
                    <a:lnTo>
                      <a:pt x="8067" y="7580"/>
                    </a:lnTo>
                    <a:cubicBezTo>
                      <a:pt x="9180" y="8037"/>
                      <a:pt x="9708" y="8394"/>
                      <a:pt x="9737" y="9236"/>
                    </a:cubicBezTo>
                    <a:cubicBezTo>
                      <a:pt x="8223" y="9765"/>
                      <a:pt x="6811" y="10764"/>
                      <a:pt x="5740" y="11820"/>
                    </a:cubicBezTo>
                    <a:cubicBezTo>
                      <a:pt x="5740" y="11820"/>
                      <a:pt x="9612" y="9326"/>
                      <a:pt x="12991" y="9326"/>
                    </a:cubicBezTo>
                    <a:cubicBezTo>
                      <a:pt x="13638" y="9326"/>
                      <a:pt x="14267" y="9418"/>
                      <a:pt x="14847" y="9636"/>
                    </a:cubicBezTo>
                    <a:cubicBezTo>
                      <a:pt x="13942" y="9060"/>
                      <a:pt x="12978" y="8818"/>
                      <a:pt x="12014" y="8818"/>
                    </a:cubicBezTo>
                    <a:cubicBezTo>
                      <a:pt x="11639" y="8818"/>
                      <a:pt x="11265" y="8854"/>
                      <a:pt x="10894" y="8922"/>
                    </a:cubicBezTo>
                    <a:cubicBezTo>
                      <a:pt x="10951" y="8294"/>
                      <a:pt x="11151" y="7694"/>
                      <a:pt x="11336" y="7052"/>
                    </a:cubicBezTo>
                    <a:cubicBezTo>
                      <a:pt x="11421" y="6795"/>
                      <a:pt x="11507" y="6524"/>
                      <a:pt x="11579" y="6253"/>
                    </a:cubicBezTo>
                    <a:cubicBezTo>
                      <a:pt x="11621" y="6082"/>
                      <a:pt x="11664" y="5910"/>
                      <a:pt x="11707" y="5753"/>
                    </a:cubicBezTo>
                    <a:cubicBezTo>
                      <a:pt x="11849" y="5153"/>
                      <a:pt x="11978" y="4582"/>
                      <a:pt x="12350" y="4226"/>
                    </a:cubicBezTo>
                    <a:cubicBezTo>
                      <a:pt x="13063" y="3484"/>
                      <a:pt x="14048" y="2869"/>
                      <a:pt x="15304" y="2412"/>
                    </a:cubicBezTo>
                    <a:cubicBezTo>
                      <a:pt x="16011" y="2137"/>
                      <a:pt x="16762" y="2091"/>
                      <a:pt x="17541" y="2091"/>
                    </a:cubicBezTo>
                    <a:cubicBezTo>
                      <a:pt x="17769" y="2091"/>
                      <a:pt x="17999" y="2095"/>
                      <a:pt x="18231" y="2098"/>
                    </a:cubicBezTo>
                    <a:cubicBezTo>
                      <a:pt x="18501" y="2107"/>
                      <a:pt x="18771" y="2115"/>
                      <a:pt x="19045" y="2115"/>
                    </a:cubicBezTo>
                    <a:cubicBezTo>
                      <a:pt x="19247" y="2115"/>
                      <a:pt x="19452" y="2110"/>
                      <a:pt x="19659" y="2098"/>
                    </a:cubicBezTo>
                    <a:cubicBezTo>
                      <a:pt x="21471" y="2013"/>
                      <a:pt x="22571" y="1213"/>
                      <a:pt x="225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9" name="Google Shape;629;p46"/>
              <p:cNvSpPr/>
              <p:nvPr/>
            </p:nvSpPr>
            <p:spPr>
              <a:xfrm>
                <a:off x="1909025" y="2416650"/>
                <a:ext cx="221300" cy="247350"/>
              </a:xfrm>
              <a:custGeom>
                <a:rect b="b" l="l" r="r" t="t"/>
                <a:pathLst>
                  <a:path extrusionOk="0" h="9894" w="8852">
                    <a:moveTo>
                      <a:pt x="8851" y="0"/>
                    </a:moveTo>
                    <a:cubicBezTo>
                      <a:pt x="8851" y="1"/>
                      <a:pt x="7351" y="1243"/>
                      <a:pt x="4639" y="1957"/>
                    </a:cubicBezTo>
                    <a:cubicBezTo>
                      <a:pt x="4297" y="2056"/>
                      <a:pt x="3983" y="2170"/>
                      <a:pt x="3683" y="2271"/>
                    </a:cubicBezTo>
                    <a:cubicBezTo>
                      <a:pt x="2855" y="2585"/>
                      <a:pt x="1642" y="3141"/>
                      <a:pt x="771" y="4241"/>
                    </a:cubicBezTo>
                    <a:cubicBezTo>
                      <a:pt x="0" y="5197"/>
                      <a:pt x="100" y="5868"/>
                      <a:pt x="214" y="6567"/>
                    </a:cubicBezTo>
                    <a:cubicBezTo>
                      <a:pt x="243" y="6810"/>
                      <a:pt x="1727" y="9894"/>
                      <a:pt x="1727" y="9894"/>
                    </a:cubicBezTo>
                    <a:cubicBezTo>
                      <a:pt x="1727" y="9508"/>
                      <a:pt x="1299" y="6668"/>
                      <a:pt x="1257" y="6411"/>
                    </a:cubicBezTo>
                    <a:cubicBezTo>
                      <a:pt x="1171" y="5783"/>
                      <a:pt x="1128" y="5497"/>
                      <a:pt x="1599" y="4897"/>
                    </a:cubicBezTo>
                    <a:cubicBezTo>
                      <a:pt x="2155" y="4212"/>
                      <a:pt x="2913" y="3698"/>
                      <a:pt x="4055" y="3270"/>
                    </a:cubicBezTo>
                    <a:cubicBezTo>
                      <a:pt x="4325" y="3170"/>
                      <a:pt x="4626" y="3070"/>
                      <a:pt x="4953" y="2985"/>
                    </a:cubicBezTo>
                    <a:cubicBezTo>
                      <a:pt x="6196" y="2599"/>
                      <a:pt x="8265" y="1357"/>
                      <a:pt x="885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0" name="Google Shape;630;p46"/>
              <p:cNvSpPr/>
              <p:nvPr/>
            </p:nvSpPr>
            <p:spPr>
              <a:xfrm>
                <a:off x="947925" y="2725000"/>
                <a:ext cx="286950" cy="313025"/>
              </a:xfrm>
              <a:custGeom>
                <a:rect b="b" l="l" r="r" t="t"/>
                <a:pathLst>
                  <a:path extrusionOk="0" h="12521" w="11478">
                    <a:moveTo>
                      <a:pt x="11477" y="0"/>
                    </a:moveTo>
                    <a:cubicBezTo>
                      <a:pt x="11249" y="244"/>
                      <a:pt x="9650" y="1614"/>
                      <a:pt x="9536" y="1843"/>
                    </a:cubicBezTo>
                    <a:cubicBezTo>
                      <a:pt x="9450" y="1970"/>
                      <a:pt x="9380" y="2099"/>
                      <a:pt x="9294" y="2214"/>
                    </a:cubicBezTo>
                    <a:cubicBezTo>
                      <a:pt x="9123" y="2456"/>
                      <a:pt x="8866" y="2670"/>
                      <a:pt x="8594" y="2899"/>
                    </a:cubicBezTo>
                    <a:cubicBezTo>
                      <a:pt x="8409" y="3055"/>
                      <a:pt x="8223" y="3213"/>
                      <a:pt x="8051" y="3384"/>
                    </a:cubicBezTo>
                    <a:cubicBezTo>
                      <a:pt x="6909" y="4540"/>
                      <a:pt x="6268" y="5297"/>
                      <a:pt x="6268" y="7210"/>
                    </a:cubicBezTo>
                    <a:cubicBezTo>
                      <a:pt x="6268" y="7781"/>
                      <a:pt x="6310" y="8337"/>
                      <a:pt x="6382" y="8866"/>
                    </a:cubicBezTo>
                    <a:cubicBezTo>
                      <a:pt x="6253" y="8994"/>
                      <a:pt x="6138" y="9123"/>
                      <a:pt x="6039" y="9237"/>
                    </a:cubicBezTo>
                    <a:cubicBezTo>
                      <a:pt x="5839" y="9479"/>
                      <a:pt x="5653" y="9679"/>
                      <a:pt x="5440" y="9736"/>
                    </a:cubicBezTo>
                    <a:cubicBezTo>
                      <a:pt x="5375" y="9749"/>
                      <a:pt x="5309" y="9755"/>
                      <a:pt x="5242" y="9755"/>
                    </a:cubicBezTo>
                    <a:cubicBezTo>
                      <a:pt x="5011" y="9755"/>
                      <a:pt x="4763" y="9688"/>
                      <a:pt x="4497" y="9622"/>
                    </a:cubicBezTo>
                    <a:cubicBezTo>
                      <a:pt x="4397" y="9593"/>
                      <a:pt x="4298" y="9565"/>
                      <a:pt x="4212" y="9536"/>
                    </a:cubicBezTo>
                    <a:cubicBezTo>
                      <a:pt x="3841" y="9451"/>
                      <a:pt x="3473" y="9408"/>
                      <a:pt x="3095" y="9408"/>
                    </a:cubicBezTo>
                    <a:cubicBezTo>
                      <a:pt x="2716" y="9408"/>
                      <a:pt x="2327" y="9451"/>
                      <a:pt x="1913" y="9536"/>
                    </a:cubicBezTo>
                    <a:cubicBezTo>
                      <a:pt x="1100" y="9708"/>
                      <a:pt x="0" y="11750"/>
                      <a:pt x="0" y="11750"/>
                    </a:cubicBezTo>
                    <a:cubicBezTo>
                      <a:pt x="243" y="11607"/>
                      <a:pt x="457" y="11464"/>
                      <a:pt x="657" y="11321"/>
                    </a:cubicBezTo>
                    <a:cubicBezTo>
                      <a:pt x="1142" y="10979"/>
                      <a:pt x="1528" y="10707"/>
                      <a:pt x="2128" y="10579"/>
                    </a:cubicBezTo>
                    <a:cubicBezTo>
                      <a:pt x="2463" y="10508"/>
                      <a:pt x="2777" y="10472"/>
                      <a:pt x="3080" y="10472"/>
                    </a:cubicBezTo>
                    <a:cubicBezTo>
                      <a:pt x="3384" y="10472"/>
                      <a:pt x="3676" y="10508"/>
                      <a:pt x="3969" y="10579"/>
                    </a:cubicBezTo>
                    <a:cubicBezTo>
                      <a:pt x="4041" y="10593"/>
                      <a:pt x="4126" y="10621"/>
                      <a:pt x="4212" y="10636"/>
                    </a:cubicBezTo>
                    <a:cubicBezTo>
                      <a:pt x="4509" y="10718"/>
                      <a:pt x="4858" y="10815"/>
                      <a:pt x="5233" y="10815"/>
                    </a:cubicBezTo>
                    <a:cubicBezTo>
                      <a:pt x="5379" y="10815"/>
                      <a:pt x="5529" y="10800"/>
                      <a:pt x="5682" y="10764"/>
                    </a:cubicBezTo>
                    <a:cubicBezTo>
                      <a:pt x="6110" y="10665"/>
                      <a:pt x="6410" y="10408"/>
                      <a:pt x="6639" y="10164"/>
                    </a:cubicBezTo>
                    <a:cubicBezTo>
                      <a:pt x="6839" y="10935"/>
                      <a:pt x="7124" y="11721"/>
                      <a:pt x="7495" y="12520"/>
                    </a:cubicBezTo>
                    <a:cubicBezTo>
                      <a:pt x="7495" y="12520"/>
                      <a:pt x="7338" y="8952"/>
                      <a:pt x="7338" y="7210"/>
                    </a:cubicBezTo>
                    <a:cubicBezTo>
                      <a:pt x="7324" y="5754"/>
                      <a:pt x="7695" y="5269"/>
                      <a:pt x="8809" y="4127"/>
                    </a:cubicBezTo>
                    <a:cubicBezTo>
                      <a:pt x="8951" y="3998"/>
                      <a:pt x="11477" y="1"/>
                      <a:pt x="1147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31" name="Google Shape;631;p46"/>
          <p:cNvGrpSpPr/>
          <p:nvPr/>
        </p:nvGrpSpPr>
        <p:grpSpPr>
          <a:xfrm>
            <a:off x="4842267" y="1940263"/>
            <a:ext cx="718200" cy="718200"/>
            <a:chOff x="4571992" y="2689525"/>
            <a:chExt cx="718200" cy="718200"/>
          </a:xfrm>
        </p:grpSpPr>
        <p:grpSp>
          <p:nvGrpSpPr>
            <p:cNvPr id="632" name="Google Shape;632;p46"/>
            <p:cNvGrpSpPr/>
            <p:nvPr/>
          </p:nvGrpSpPr>
          <p:grpSpPr>
            <a:xfrm>
              <a:off x="4571992" y="2689525"/>
              <a:ext cx="718200" cy="718200"/>
              <a:chOff x="6740892" y="2982200"/>
              <a:chExt cx="718200" cy="718200"/>
            </a:xfrm>
          </p:grpSpPr>
          <p:sp>
            <p:nvSpPr>
              <p:cNvPr id="633" name="Google Shape;633;p46"/>
              <p:cNvSpPr/>
              <p:nvPr/>
            </p:nvSpPr>
            <p:spPr>
              <a:xfrm>
                <a:off x="6740892" y="2982200"/>
                <a:ext cx="718200" cy="718200"/>
              </a:xfrm>
              <a:prstGeom prst="ellipse">
                <a:avLst/>
              </a:prstGeom>
              <a:gradFill>
                <a:gsLst>
                  <a:gs pos="0">
                    <a:schemeClr val="lt1"/>
                  </a:gs>
                  <a:gs pos="100000">
                    <a:srgbClr val="000612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  <a:effectLst>
                <a:outerShdw blurRad="185738" rotWithShape="0" algn="bl" dir="4080000" dist="28575">
                  <a:schemeClr val="dk1">
                    <a:alpha val="91760"/>
                  </a:schemeClr>
                </a:outerShdw>
              </a:effectLst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b="0" i="0" lang="en-GB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4" name="Google Shape;634;p46"/>
              <p:cNvSpPr/>
              <p:nvPr/>
            </p:nvSpPr>
            <p:spPr>
              <a:xfrm>
                <a:off x="6786395" y="3027650"/>
                <a:ext cx="627300" cy="627300"/>
              </a:xfrm>
              <a:prstGeom prst="ellipse">
                <a:avLst/>
              </a:prstGeom>
              <a:noFill/>
              <a:ln cap="flat" cmpd="sng" w="19050">
                <a:solidFill>
                  <a:schemeClr val="dk1"/>
                </a:solidFill>
                <a:prstDash val="dash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5" name="Google Shape;635;p46"/>
            <p:cNvGrpSpPr/>
            <p:nvPr/>
          </p:nvGrpSpPr>
          <p:grpSpPr>
            <a:xfrm>
              <a:off x="4761458" y="2878977"/>
              <a:ext cx="339291" cy="339291"/>
              <a:chOff x="1323129" y="2571761"/>
              <a:chExt cx="417024" cy="417024"/>
            </a:xfrm>
          </p:grpSpPr>
          <p:sp>
            <p:nvSpPr>
              <p:cNvPr id="636" name="Google Shape;636;p46"/>
              <p:cNvSpPr/>
              <p:nvPr/>
            </p:nvSpPr>
            <p:spPr>
              <a:xfrm>
                <a:off x="1385007" y="2719183"/>
                <a:ext cx="73337" cy="219907"/>
              </a:xfrm>
              <a:custGeom>
                <a:rect b="b" l="l" r="r" t="t"/>
                <a:pathLst>
                  <a:path extrusionOk="0" h="10537" w="3514">
                    <a:moveTo>
                      <a:pt x="2342" y="1171"/>
                    </a:moveTo>
                    <a:lnTo>
                      <a:pt x="2342" y="9367"/>
                    </a:lnTo>
                    <a:lnTo>
                      <a:pt x="1171" y="9367"/>
                    </a:lnTo>
                    <a:lnTo>
                      <a:pt x="1171" y="1171"/>
                    </a:lnTo>
                    <a:close/>
                    <a:moveTo>
                      <a:pt x="586" y="0"/>
                    </a:moveTo>
                    <a:cubicBezTo>
                      <a:pt x="264" y="0"/>
                      <a:pt x="0" y="262"/>
                      <a:pt x="0" y="586"/>
                    </a:cubicBezTo>
                    <a:lnTo>
                      <a:pt x="0" y="9951"/>
                    </a:lnTo>
                    <a:cubicBezTo>
                      <a:pt x="0" y="10275"/>
                      <a:pt x="264" y="10537"/>
                      <a:pt x="586" y="10537"/>
                    </a:cubicBezTo>
                    <a:lnTo>
                      <a:pt x="2928" y="10537"/>
                    </a:lnTo>
                    <a:cubicBezTo>
                      <a:pt x="3252" y="10537"/>
                      <a:pt x="3514" y="10275"/>
                      <a:pt x="3514" y="9951"/>
                    </a:cubicBezTo>
                    <a:lnTo>
                      <a:pt x="3514" y="586"/>
                    </a:lnTo>
                    <a:cubicBezTo>
                      <a:pt x="3514" y="262"/>
                      <a:pt x="3252" y="0"/>
                      <a:pt x="292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7" name="Google Shape;637;p46"/>
              <p:cNvSpPr/>
              <p:nvPr/>
            </p:nvSpPr>
            <p:spPr>
              <a:xfrm>
                <a:off x="1385007" y="2621430"/>
                <a:ext cx="73337" cy="73337"/>
              </a:xfrm>
              <a:custGeom>
                <a:rect b="b" l="l" r="r" t="t"/>
                <a:pathLst>
                  <a:path extrusionOk="0" h="3514" w="3514">
                    <a:moveTo>
                      <a:pt x="1757" y="1171"/>
                    </a:moveTo>
                    <a:cubicBezTo>
                      <a:pt x="2081" y="1171"/>
                      <a:pt x="2342" y="1435"/>
                      <a:pt x="2342" y="1757"/>
                    </a:cubicBezTo>
                    <a:cubicBezTo>
                      <a:pt x="2342" y="2080"/>
                      <a:pt x="2081" y="2342"/>
                      <a:pt x="1757" y="2342"/>
                    </a:cubicBezTo>
                    <a:cubicBezTo>
                      <a:pt x="1435" y="2342"/>
                      <a:pt x="1171" y="2080"/>
                      <a:pt x="1171" y="1757"/>
                    </a:cubicBezTo>
                    <a:cubicBezTo>
                      <a:pt x="1171" y="1435"/>
                      <a:pt x="1435" y="1171"/>
                      <a:pt x="1757" y="1171"/>
                    </a:cubicBezTo>
                    <a:close/>
                    <a:moveTo>
                      <a:pt x="1757" y="0"/>
                    </a:moveTo>
                    <a:cubicBezTo>
                      <a:pt x="789" y="0"/>
                      <a:pt x="0" y="789"/>
                      <a:pt x="0" y="1757"/>
                    </a:cubicBezTo>
                    <a:cubicBezTo>
                      <a:pt x="0" y="2726"/>
                      <a:pt x="789" y="3513"/>
                      <a:pt x="1757" y="3513"/>
                    </a:cubicBezTo>
                    <a:cubicBezTo>
                      <a:pt x="2726" y="3513"/>
                      <a:pt x="3514" y="2726"/>
                      <a:pt x="3514" y="1757"/>
                    </a:cubicBezTo>
                    <a:cubicBezTo>
                      <a:pt x="3514" y="789"/>
                      <a:pt x="2726" y="0"/>
                      <a:pt x="1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46"/>
              <p:cNvSpPr/>
              <p:nvPr/>
            </p:nvSpPr>
            <p:spPr>
              <a:xfrm>
                <a:off x="1482759" y="2718786"/>
                <a:ext cx="195510" cy="220304"/>
              </a:xfrm>
              <a:custGeom>
                <a:rect b="b" l="l" r="r" t="t"/>
                <a:pathLst>
                  <a:path extrusionOk="0" h="10556" w="9368">
                    <a:moveTo>
                      <a:pt x="5559" y="1173"/>
                    </a:moveTo>
                    <a:cubicBezTo>
                      <a:pt x="5720" y="1173"/>
                      <a:pt x="5883" y="1186"/>
                      <a:pt x="6044" y="1212"/>
                    </a:cubicBezTo>
                    <a:cubicBezTo>
                      <a:pt x="7422" y="1435"/>
                      <a:pt x="8196" y="2535"/>
                      <a:pt x="8196" y="3669"/>
                    </a:cubicBezTo>
                    <a:lnTo>
                      <a:pt x="8196" y="9386"/>
                    </a:lnTo>
                    <a:lnTo>
                      <a:pt x="7025" y="9386"/>
                    </a:lnTo>
                    <a:lnTo>
                      <a:pt x="7025" y="4702"/>
                    </a:lnTo>
                    <a:cubicBezTo>
                      <a:pt x="7025" y="3411"/>
                      <a:pt x="5975" y="2360"/>
                      <a:pt x="4683" y="2360"/>
                    </a:cubicBezTo>
                    <a:cubicBezTo>
                      <a:pt x="3392" y="2360"/>
                      <a:pt x="2341" y="3411"/>
                      <a:pt x="2341" y="4702"/>
                    </a:cubicBezTo>
                    <a:lnTo>
                      <a:pt x="2341" y="9386"/>
                    </a:lnTo>
                    <a:lnTo>
                      <a:pt x="1170" y="9386"/>
                    </a:lnTo>
                    <a:lnTo>
                      <a:pt x="1170" y="1190"/>
                    </a:lnTo>
                    <a:lnTo>
                      <a:pt x="2341" y="1190"/>
                    </a:lnTo>
                    <a:lnTo>
                      <a:pt x="2341" y="1776"/>
                    </a:lnTo>
                    <a:cubicBezTo>
                      <a:pt x="2341" y="2011"/>
                      <a:pt x="2484" y="2225"/>
                      <a:pt x="2704" y="2316"/>
                    </a:cubicBezTo>
                    <a:cubicBezTo>
                      <a:pt x="2776" y="2346"/>
                      <a:pt x="2852" y="2361"/>
                      <a:pt x="2928" y="2361"/>
                    </a:cubicBezTo>
                    <a:cubicBezTo>
                      <a:pt x="3080" y="2361"/>
                      <a:pt x="3229" y="2301"/>
                      <a:pt x="3341" y="2190"/>
                    </a:cubicBezTo>
                    <a:lnTo>
                      <a:pt x="3615" y="1916"/>
                    </a:lnTo>
                    <a:cubicBezTo>
                      <a:pt x="4086" y="1443"/>
                      <a:pt x="4813" y="1173"/>
                      <a:pt x="5559" y="1173"/>
                    </a:cubicBezTo>
                    <a:close/>
                    <a:moveTo>
                      <a:pt x="5553" y="0"/>
                    </a:moveTo>
                    <a:cubicBezTo>
                      <a:pt x="4823" y="0"/>
                      <a:pt x="4110" y="189"/>
                      <a:pt x="3509" y="536"/>
                    </a:cubicBezTo>
                    <a:cubicBezTo>
                      <a:pt x="3475" y="246"/>
                      <a:pt x="3227" y="19"/>
                      <a:pt x="2927" y="19"/>
                    </a:cubicBezTo>
                    <a:lnTo>
                      <a:pt x="586" y="19"/>
                    </a:lnTo>
                    <a:cubicBezTo>
                      <a:pt x="262" y="19"/>
                      <a:pt x="1" y="281"/>
                      <a:pt x="1" y="605"/>
                    </a:cubicBezTo>
                    <a:lnTo>
                      <a:pt x="1" y="9970"/>
                    </a:lnTo>
                    <a:cubicBezTo>
                      <a:pt x="1" y="10294"/>
                      <a:pt x="262" y="10556"/>
                      <a:pt x="586" y="10556"/>
                    </a:cubicBezTo>
                    <a:lnTo>
                      <a:pt x="2927" y="10556"/>
                    </a:lnTo>
                    <a:cubicBezTo>
                      <a:pt x="3250" y="10556"/>
                      <a:pt x="3512" y="10294"/>
                      <a:pt x="3512" y="9970"/>
                    </a:cubicBezTo>
                    <a:lnTo>
                      <a:pt x="3512" y="4702"/>
                    </a:lnTo>
                    <a:cubicBezTo>
                      <a:pt x="3512" y="4056"/>
                      <a:pt x="4038" y="3531"/>
                      <a:pt x="4683" y="3531"/>
                    </a:cubicBezTo>
                    <a:cubicBezTo>
                      <a:pt x="5329" y="3531"/>
                      <a:pt x="5854" y="4056"/>
                      <a:pt x="5854" y="4702"/>
                    </a:cubicBezTo>
                    <a:lnTo>
                      <a:pt x="5854" y="9970"/>
                    </a:lnTo>
                    <a:cubicBezTo>
                      <a:pt x="5854" y="10294"/>
                      <a:pt x="6116" y="10556"/>
                      <a:pt x="6440" y="10556"/>
                    </a:cubicBezTo>
                    <a:lnTo>
                      <a:pt x="8782" y="10556"/>
                    </a:lnTo>
                    <a:cubicBezTo>
                      <a:pt x="9104" y="10556"/>
                      <a:pt x="9368" y="10294"/>
                      <a:pt x="9368" y="9970"/>
                    </a:cubicBezTo>
                    <a:lnTo>
                      <a:pt x="9368" y="3669"/>
                    </a:lnTo>
                    <a:cubicBezTo>
                      <a:pt x="9368" y="1921"/>
                      <a:pt x="8131" y="364"/>
                      <a:pt x="6231" y="55"/>
                    </a:cubicBezTo>
                    <a:cubicBezTo>
                      <a:pt x="6005" y="18"/>
                      <a:pt x="5779" y="0"/>
                      <a:pt x="55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46"/>
              <p:cNvSpPr/>
              <p:nvPr/>
            </p:nvSpPr>
            <p:spPr>
              <a:xfrm>
                <a:off x="1323129" y="2571761"/>
                <a:ext cx="417024" cy="417024"/>
              </a:xfrm>
              <a:custGeom>
                <a:rect b="b" l="l" r="r" t="t"/>
                <a:pathLst>
                  <a:path extrusionOk="0" h="19982" w="19982">
                    <a:moveTo>
                      <a:pt x="17015" y="1170"/>
                    </a:moveTo>
                    <a:cubicBezTo>
                      <a:pt x="17989" y="1170"/>
                      <a:pt x="18810" y="1993"/>
                      <a:pt x="18810" y="2966"/>
                    </a:cubicBezTo>
                    <a:lnTo>
                      <a:pt x="18810" y="17015"/>
                    </a:lnTo>
                    <a:cubicBezTo>
                      <a:pt x="18810" y="17990"/>
                      <a:pt x="17989" y="18811"/>
                      <a:pt x="17015" y="18811"/>
                    </a:cubicBezTo>
                    <a:lnTo>
                      <a:pt x="2965" y="18811"/>
                    </a:lnTo>
                    <a:cubicBezTo>
                      <a:pt x="1992" y="18811"/>
                      <a:pt x="1170" y="17990"/>
                      <a:pt x="1170" y="17015"/>
                    </a:cubicBezTo>
                    <a:lnTo>
                      <a:pt x="1170" y="2966"/>
                    </a:lnTo>
                    <a:cubicBezTo>
                      <a:pt x="1170" y="1993"/>
                      <a:pt x="1992" y="1170"/>
                      <a:pt x="2965" y="1170"/>
                    </a:cubicBezTo>
                    <a:close/>
                    <a:moveTo>
                      <a:pt x="2965" y="1"/>
                    </a:moveTo>
                    <a:cubicBezTo>
                      <a:pt x="1347" y="1"/>
                      <a:pt x="0" y="1349"/>
                      <a:pt x="0" y="2966"/>
                    </a:cubicBezTo>
                    <a:lnTo>
                      <a:pt x="0" y="17015"/>
                    </a:lnTo>
                    <a:cubicBezTo>
                      <a:pt x="0" y="18635"/>
                      <a:pt x="1348" y="19982"/>
                      <a:pt x="2965" y="19982"/>
                    </a:cubicBezTo>
                    <a:lnTo>
                      <a:pt x="17017" y="19982"/>
                    </a:lnTo>
                    <a:cubicBezTo>
                      <a:pt x="18635" y="19982"/>
                      <a:pt x="19981" y="18634"/>
                      <a:pt x="19981" y="17015"/>
                    </a:cubicBezTo>
                    <a:lnTo>
                      <a:pt x="19981" y="2966"/>
                    </a:lnTo>
                    <a:cubicBezTo>
                      <a:pt x="19981" y="1347"/>
                      <a:pt x="18633" y="1"/>
                      <a:pt x="1701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40" name="Google Shape;640;p46"/>
          <p:cNvSpPr txBox="1"/>
          <p:nvPr/>
        </p:nvSpPr>
        <p:spPr>
          <a:xfrm>
            <a:off x="5872325" y="2850650"/>
            <a:ext cx="2642700" cy="10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Github Repo:</a:t>
            </a:r>
            <a:endParaRPr sz="10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https://github.com/lucasbaldezzari/babesbayes-nma</a:t>
            </a:r>
            <a:endParaRPr b="0" i="0" sz="1200" u="none" cap="none" strike="noStrike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pic>
        <p:nvPicPr>
          <p:cNvPr id="641" name="Google Shape;64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7450" y="2907626"/>
            <a:ext cx="907850" cy="90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Ideas for the future</a:t>
            </a:r>
            <a:endParaRPr/>
          </a:p>
        </p:txBody>
      </p:sp>
      <p:pic>
        <p:nvPicPr>
          <p:cNvPr id="647" name="Google Shape;6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750" y="1195725"/>
            <a:ext cx="5469302" cy="31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9762" y="3336425"/>
            <a:ext cx="1837564" cy="10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Meet the team!</a:t>
            </a:r>
            <a:endParaRPr/>
          </a:p>
        </p:txBody>
      </p:sp>
      <p:sp>
        <p:nvSpPr>
          <p:cNvPr id="259" name="Google Shape;259;p33"/>
          <p:cNvSpPr txBox="1"/>
          <p:nvPr>
            <p:ph idx="1" type="body"/>
          </p:nvPr>
        </p:nvSpPr>
        <p:spPr>
          <a:xfrm>
            <a:off x="425900" y="1048100"/>
            <a:ext cx="3339600" cy="35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Seohee </a:t>
            </a:r>
            <a:r>
              <a:rPr lang="en-GB" sz="1700"/>
              <a:t>Han</a:t>
            </a:r>
            <a:r>
              <a:rPr lang="en-GB" sz="1700"/>
              <a:t> </a:t>
            </a:r>
            <a:r>
              <a:rPr lang="en-GB" sz="1700"/>
              <a:t>(presenting)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Chloe K. (presenting)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Arjun Puri (presenting)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Xiaoxiao Lin (presenting)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Miranda Gonzales </a:t>
            </a:r>
            <a:r>
              <a:rPr lang="en-GB" sz="1700"/>
              <a:t>(presenting)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Andrew Richmond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Lucas Baldezzari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Niccolò Totis</a:t>
            </a:r>
            <a:endParaRPr sz="17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/>
              <a:t>Erik Ruzek </a:t>
            </a:r>
            <a:r>
              <a:rPr lang="en-GB" sz="1700"/>
              <a:t>(presenting)</a:t>
            </a:r>
            <a:endParaRPr sz="1700"/>
          </a:p>
        </p:txBody>
      </p:sp>
      <p:pic>
        <p:nvPicPr>
          <p:cNvPr id="260" name="Google Shape;2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5525" y="1163750"/>
            <a:ext cx="5469302" cy="316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0787" y="3304450"/>
            <a:ext cx="1837564" cy="102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MOTION DIRECTION TASK</a:t>
            </a:r>
            <a:endParaRPr/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413150" y="1419975"/>
            <a:ext cx="2430000" cy="9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200"/>
              <a:t>6-9 sessions</a:t>
            </a:r>
            <a:endParaRPr sz="12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-GB" sz="1200"/>
              <a:t>5 blocks per session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 amt="93000"/>
          </a:blip>
          <a:stretch>
            <a:fillRect/>
          </a:stretch>
        </p:blipFill>
        <p:spPr>
          <a:xfrm>
            <a:off x="455900" y="1968275"/>
            <a:ext cx="2430101" cy="150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4"/>
          <p:cNvPicPr preferRelativeResize="0"/>
          <p:nvPr/>
        </p:nvPicPr>
        <p:blipFill rotWithShape="1">
          <a:blip r:embed="rId4">
            <a:alphaModFix amt="93000"/>
          </a:blip>
          <a:srcRect b="0" l="0" r="0" t="5024"/>
          <a:stretch/>
        </p:blipFill>
        <p:spPr>
          <a:xfrm>
            <a:off x="2886000" y="2519400"/>
            <a:ext cx="2011026" cy="9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4"/>
          <p:cNvPicPr preferRelativeResize="0"/>
          <p:nvPr/>
        </p:nvPicPr>
        <p:blipFill>
          <a:blip r:embed="rId5">
            <a:alphaModFix amt="93000"/>
          </a:blip>
          <a:stretch>
            <a:fillRect/>
          </a:stretch>
        </p:blipFill>
        <p:spPr>
          <a:xfrm>
            <a:off x="2886000" y="1968275"/>
            <a:ext cx="2011025" cy="54142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ior" id="271" name="Google Shape;271;p34" title="Projects Dataset: Bayes heuristics">
            <a:hlinkClick r:id="rId6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1100" y="1077650"/>
            <a:ext cx="3232825" cy="1818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86000"/>
              </a:srgbClr>
            </a:outerShdw>
          </a:effectLst>
        </p:spPr>
      </p:pic>
      <p:pic>
        <p:nvPicPr>
          <p:cNvPr descr="coherence" id="272" name="Google Shape;272;p34" title="Projects Dataset: Bayes heuristics">
            <a:hlinkClick r:id="rId8"/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11100" y="2896125"/>
            <a:ext cx="3232825" cy="1818471"/>
          </a:xfrm>
          <a:prstGeom prst="rect">
            <a:avLst/>
          </a:prstGeom>
          <a:noFill/>
          <a:ln>
            <a:noFill/>
          </a:ln>
          <a:effectLst>
            <a:outerShdw blurRad="1171575" rotWithShape="0" algn="bl" dir="9540000" dist="19050">
              <a:srgbClr val="000000">
                <a:alpha val="86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/>
          <p:nvPr/>
        </p:nvSpPr>
        <p:spPr>
          <a:xfrm rot="-6003696">
            <a:off x="-1936316" y="-1363736"/>
            <a:ext cx="5366343" cy="5365560"/>
          </a:xfrm>
          <a:custGeom>
            <a:rect b="b" l="l" r="r" t="t"/>
            <a:pathLst>
              <a:path extrusionOk="0" h="102898" w="102913">
                <a:moveTo>
                  <a:pt x="50450" y="0"/>
                </a:moveTo>
                <a:lnTo>
                  <a:pt x="50465" y="386"/>
                </a:lnTo>
                <a:cubicBezTo>
                  <a:pt x="50779" y="371"/>
                  <a:pt x="51107" y="371"/>
                  <a:pt x="51435" y="371"/>
                </a:cubicBezTo>
                <a:cubicBezTo>
                  <a:pt x="51864" y="371"/>
                  <a:pt x="52292" y="371"/>
                  <a:pt x="52720" y="386"/>
                </a:cubicBezTo>
                <a:lnTo>
                  <a:pt x="52734" y="15"/>
                </a:lnTo>
                <a:cubicBezTo>
                  <a:pt x="52306" y="0"/>
                  <a:pt x="51877" y="0"/>
                  <a:pt x="51449" y="0"/>
                </a:cubicBezTo>
                <a:close/>
                <a:moveTo>
                  <a:pt x="48181" y="101"/>
                </a:moveTo>
                <a:cubicBezTo>
                  <a:pt x="47423" y="143"/>
                  <a:pt x="46653" y="215"/>
                  <a:pt x="45910" y="286"/>
                </a:cubicBezTo>
                <a:lnTo>
                  <a:pt x="45939" y="672"/>
                </a:lnTo>
                <a:cubicBezTo>
                  <a:pt x="46696" y="586"/>
                  <a:pt x="47452" y="529"/>
                  <a:pt x="48194" y="472"/>
                </a:cubicBezTo>
                <a:lnTo>
                  <a:pt x="48181" y="101"/>
                </a:lnTo>
                <a:close/>
                <a:moveTo>
                  <a:pt x="55004" y="114"/>
                </a:moveTo>
                <a:lnTo>
                  <a:pt x="54976" y="500"/>
                </a:lnTo>
                <a:cubicBezTo>
                  <a:pt x="55732" y="543"/>
                  <a:pt x="56489" y="614"/>
                  <a:pt x="57231" y="700"/>
                </a:cubicBezTo>
                <a:lnTo>
                  <a:pt x="57273" y="314"/>
                </a:lnTo>
                <a:cubicBezTo>
                  <a:pt x="56517" y="228"/>
                  <a:pt x="55760" y="171"/>
                  <a:pt x="55004" y="114"/>
                </a:cubicBezTo>
                <a:close/>
                <a:moveTo>
                  <a:pt x="43641" y="586"/>
                </a:moveTo>
                <a:cubicBezTo>
                  <a:pt x="42899" y="700"/>
                  <a:pt x="42142" y="828"/>
                  <a:pt x="41399" y="971"/>
                </a:cubicBezTo>
                <a:lnTo>
                  <a:pt x="41471" y="1342"/>
                </a:lnTo>
                <a:cubicBezTo>
                  <a:pt x="42213" y="1199"/>
                  <a:pt x="42956" y="1071"/>
                  <a:pt x="43698" y="957"/>
                </a:cubicBezTo>
                <a:lnTo>
                  <a:pt x="43641" y="586"/>
                </a:lnTo>
                <a:close/>
                <a:moveTo>
                  <a:pt x="59529" y="628"/>
                </a:moveTo>
                <a:lnTo>
                  <a:pt x="59472" y="999"/>
                </a:lnTo>
                <a:cubicBezTo>
                  <a:pt x="60214" y="1114"/>
                  <a:pt x="60957" y="1256"/>
                  <a:pt x="61699" y="1399"/>
                </a:cubicBezTo>
                <a:lnTo>
                  <a:pt x="61771" y="1028"/>
                </a:lnTo>
                <a:cubicBezTo>
                  <a:pt x="61029" y="885"/>
                  <a:pt x="60286" y="742"/>
                  <a:pt x="59529" y="628"/>
                </a:cubicBezTo>
                <a:close/>
                <a:moveTo>
                  <a:pt x="39172" y="1471"/>
                </a:moveTo>
                <a:cubicBezTo>
                  <a:pt x="38445" y="1642"/>
                  <a:pt x="37702" y="1842"/>
                  <a:pt x="36974" y="2056"/>
                </a:cubicBezTo>
                <a:lnTo>
                  <a:pt x="37088" y="2427"/>
                </a:lnTo>
                <a:cubicBezTo>
                  <a:pt x="37802" y="2213"/>
                  <a:pt x="38544" y="2013"/>
                  <a:pt x="39273" y="1842"/>
                </a:cubicBezTo>
                <a:lnTo>
                  <a:pt x="39172" y="1471"/>
                </a:lnTo>
                <a:close/>
                <a:moveTo>
                  <a:pt x="63998" y="1528"/>
                </a:moveTo>
                <a:lnTo>
                  <a:pt x="63897" y="1899"/>
                </a:lnTo>
                <a:cubicBezTo>
                  <a:pt x="64626" y="2084"/>
                  <a:pt x="65368" y="2284"/>
                  <a:pt x="66082" y="2499"/>
                </a:cubicBezTo>
                <a:lnTo>
                  <a:pt x="66196" y="2141"/>
                </a:lnTo>
                <a:cubicBezTo>
                  <a:pt x="65468" y="1913"/>
                  <a:pt x="64725" y="1713"/>
                  <a:pt x="63998" y="1528"/>
                </a:cubicBezTo>
                <a:close/>
                <a:moveTo>
                  <a:pt x="34804" y="2741"/>
                </a:moveTo>
                <a:cubicBezTo>
                  <a:pt x="34090" y="2998"/>
                  <a:pt x="33376" y="3255"/>
                  <a:pt x="32663" y="3527"/>
                </a:cubicBezTo>
                <a:lnTo>
                  <a:pt x="32805" y="3883"/>
                </a:lnTo>
                <a:cubicBezTo>
                  <a:pt x="33505" y="3612"/>
                  <a:pt x="34219" y="3355"/>
                  <a:pt x="34933" y="3112"/>
                </a:cubicBezTo>
                <a:lnTo>
                  <a:pt x="34804" y="2741"/>
                </a:lnTo>
                <a:close/>
                <a:moveTo>
                  <a:pt x="68366" y="2841"/>
                </a:moveTo>
                <a:lnTo>
                  <a:pt x="68237" y="3198"/>
                </a:lnTo>
                <a:cubicBezTo>
                  <a:pt x="68951" y="3441"/>
                  <a:pt x="69665" y="3712"/>
                  <a:pt x="70365" y="3983"/>
                </a:cubicBezTo>
                <a:lnTo>
                  <a:pt x="70507" y="3641"/>
                </a:lnTo>
                <a:cubicBezTo>
                  <a:pt x="69794" y="3355"/>
                  <a:pt x="69080" y="3084"/>
                  <a:pt x="68366" y="2841"/>
                </a:cubicBezTo>
                <a:close/>
                <a:moveTo>
                  <a:pt x="30565" y="4412"/>
                </a:moveTo>
                <a:cubicBezTo>
                  <a:pt x="29879" y="4711"/>
                  <a:pt x="29194" y="5040"/>
                  <a:pt x="28509" y="5382"/>
                </a:cubicBezTo>
                <a:lnTo>
                  <a:pt x="28680" y="5710"/>
                </a:lnTo>
                <a:cubicBezTo>
                  <a:pt x="29351" y="5382"/>
                  <a:pt x="30036" y="5054"/>
                  <a:pt x="30721" y="4754"/>
                </a:cubicBezTo>
                <a:lnTo>
                  <a:pt x="30565" y="4412"/>
                </a:lnTo>
                <a:close/>
                <a:moveTo>
                  <a:pt x="72605" y="4526"/>
                </a:moveTo>
                <a:lnTo>
                  <a:pt x="72449" y="4869"/>
                </a:lnTo>
                <a:cubicBezTo>
                  <a:pt x="73134" y="5183"/>
                  <a:pt x="73819" y="5510"/>
                  <a:pt x="74490" y="5853"/>
                </a:cubicBezTo>
                <a:lnTo>
                  <a:pt x="74661" y="5510"/>
                </a:lnTo>
                <a:cubicBezTo>
                  <a:pt x="73991" y="5168"/>
                  <a:pt x="73291" y="4840"/>
                  <a:pt x="72605" y="4526"/>
                </a:cubicBezTo>
                <a:close/>
                <a:moveTo>
                  <a:pt x="26496" y="6439"/>
                </a:moveTo>
                <a:cubicBezTo>
                  <a:pt x="25839" y="6810"/>
                  <a:pt x="25182" y="7195"/>
                  <a:pt x="24540" y="7581"/>
                </a:cubicBezTo>
                <a:lnTo>
                  <a:pt x="24740" y="7909"/>
                </a:lnTo>
                <a:cubicBezTo>
                  <a:pt x="25368" y="7524"/>
                  <a:pt x="26025" y="7138"/>
                  <a:pt x="26682" y="6767"/>
                </a:cubicBezTo>
                <a:lnTo>
                  <a:pt x="26496" y="6439"/>
                </a:lnTo>
                <a:close/>
                <a:moveTo>
                  <a:pt x="76674" y="6582"/>
                </a:moveTo>
                <a:lnTo>
                  <a:pt x="76488" y="6924"/>
                </a:lnTo>
                <a:cubicBezTo>
                  <a:pt x="77145" y="7280"/>
                  <a:pt x="77802" y="7680"/>
                  <a:pt x="78430" y="8066"/>
                </a:cubicBezTo>
                <a:lnTo>
                  <a:pt x="78630" y="7752"/>
                </a:lnTo>
                <a:cubicBezTo>
                  <a:pt x="77988" y="7352"/>
                  <a:pt x="77331" y="6953"/>
                  <a:pt x="76674" y="6582"/>
                </a:cubicBezTo>
                <a:close/>
                <a:moveTo>
                  <a:pt x="22628" y="8822"/>
                </a:moveTo>
                <a:cubicBezTo>
                  <a:pt x="21999" y="9250"/>
                  <a:pt x="21371" y="9694"/>
                  <a:pt x="20772" y="10136"/>
                </a:cubicBezTo>
                <a:lnTo>
                  <a:pt x="21000" y="10450"/>
                </a:lnTo>
                <a:cubicBezTo>
                  <a:pt x="21600" y="9993"/>
                  <a:pt x="22213" y="9551"/>
                  <a:pt x="22841" y="9136"/>
                </a:cubicBezTo>
                <a:lnTo>
                  <a:pt x="22628" y="8822"/>
                </a:lnTo>
                <a:close/>
                <a:moveTo>
                  <a:pt x="80542" y="8994"/>
                </a:moveTo>
                <a:lnTo>
                  <a:pt x="80329" y="9308"/>
                </a:lnTo>
                <a:cubicBezTo>
                  <a:pt x="80942" y="9736"/>
                  <a:pt x="81570" y="10179"/>
                  <a:pt x="82170" y="10636"/>
                </a:cubicBezTo>
                <a:lnTo>
                  <a:pt x="82398" y="10335"/>
                </a:lnTo>
                <a:cubicBezTo>
                  <a:pt x="81785" y="9879"/>
                  <a:pt x="81171" y="9422"/>
                  <a:pt x="80542" y="8994"/>
                </a:cubicBezTo>
                <a:close/>
                <a:moveTo>
                  <a:pt x="18973" y="11535"/>
                </a:moveTo>
                <a:cubicBezTo>
                  <a:pt x="18387" y="12020"/>
                  <a:pt x="17802" y="12505"/>
                  <a:pt x="17245" y="13019"/>
                </a:cubicBezTo>
                <a:lnTo>
                  <a:pt x="17488" y="13305"/>
                </a:lnTo>
                <a:cubicBezTo>
                  <a:pt x="18059" y="12791"/>
                  <a:pt x="18630" y="12305"/>
                  <a:pt x="19215" y="11835"/>
                </a:cubicBezTo>
                <a:lnTo>
                  <a:pt x="18973" y="11535"/>
                </a:lnTo>
                <a:close/>
                <a:moveTo>
                  <a:pt x="84183" y="11749"/>
                </a:moveTo>
                <a:lnTo>
                  <a:pt x="83940" y="12035"/>
                </a:lnTo>
                <a:cubicBezTo>
                  <a:pt x="84526" y="12520"/>
                  <a:pt x="85097" y="13005"/>
                  <a:pt x="85653" y="13519"/>
                </a:cubicBezTo>
                <a:lnTo>
                  <a:pt x="85910" y="13234"/>
                </a:lnTo>
                <a:cubicBezTo>
                  <a:pt x="85354" y="12720"/>
                  <a:pt x="84768" y="12220"/>
                  <a:pt x="84183" y="11749"/>
                </a:cubicBezTo>
                <a:close/>
                <a:moveTo>
                  <a:pt x="15575" y="14561"/>
                </a:moveTo>
                <a:cubicBezTo>
                  <a:pt x="15033" y="15090"/>
                  <a:pt x="14491" y="15646"/>
                  <a:pt x="13977" y="16188"/>
                </a:cubicBezTo>
                <a:lnTo>
                  <a:pt x="14247" y="16445"/>
                </a:lnTo>
                <a:cubicBezTo>
                  <a:pt x="14761" y="15903"/>
                  <a:pt x="15304" y="15360"/>
                  <a:pt x="15832" y="14833"/>
                </a:cubicBezTo>
                <a:lnTo>
                  <a:pt x="15575" y="14561"/>
                </a:lnTo>
                <a:close/>
                <a:moveTo>
                  <a:pt x="87566" y="14789"/>
                </a:moveTo>
                <a:lnTo>
                  <a:pt x="87295" y="15061"/>
                </a:lnTo>
                <a:cubicBezTo>
                  <a:pt x="87838" y="15589"/>
                  <a:pt x="88365" y="16131"/>
                  <a:pt x="88879" y="16689"/>
                </a:cubicBezTo>
                <a:lnTo>
                  <a:pt x="89151" y="16432"/>
                </a:lnTo>
                <a:cubicBezTo>
                  <a:pt x="88637" y="15874"/>
                  <a:pt x="88108" y="15318"/>
                  <a:pt x="87566" y="14789"/>
                </a:cubicBezTo>
                <a:close/>
                <a:moveTo>
                  <a:pt x="12449" y="17888"/>
                </a:moveTo>
                <a:cubicBezTo>
                  <a:pt x="11950" y="18459"/>
                  <a:pt x="11464" y="19058"/>
                  <a:pt x="11007" y="19643"/>
                </a:cubicBezTo>
                <a:lnTo>
                  <a:pt x="11293" y="19886"/>
                </a:lnTo>
                <a:cubicBezTo>
                  <a:pt x="11763" y="19287"/>
                  <a:pt x="12249" y="18701"/>
                  <a:pt x="12734" y="18130"/>
                </a:cubicBezTo>
                <a:lnTo>
                  <a:pt x="12449" y="17888"/>
                </a:lnTo>
                <a:close/>
                <a:moveTo>
                  <a:pt x="90664" y="18130"/>
                </a:moveTo>
                <a:lnTo>
                  <a:pt x="90379" y="18373"/>
                </a:lnTo>
                <a:cubicBezTo>
                  <a:pt x="90864" y="18944"/>
                  <a:pt x="91350" y="19544"/>
                  <a:pt x="91806" y="20128"/>
                </a:cubicBezTo>
                <a:lnTo>
                  <a:pt x="92106" y="19900"/>
                </a:lnTo>
                <a:cubicBezTo>
                  <a:pt x="91635" y="19300"/>
                  <a:pt x="91163" y="18701"/>
                  <a:pt x="90664" y="18130"/>
                </a:cubicBezTo>
                <a:close/>
                <a:moveTo>
                  <a:pt x="9637" y="21470"/>
                </a:moveTo>
                <a:cubicBezTo>
                  <a:pt x="9194" y="22085"/>
                  <a:pt x="8752" y="22713"/>
                  <a:pt x="8337" y="23355"/>
                </a:cubicBezTo>
                <a:lnTo>
                  <a:pt x="8651" y="23554"/>
                </a:lnTo>
                <a:cubicBezTo>
                  <a:pt x="9066" y="22926"/>
                  <a:pt x="9494" y="22298"/>
                  <a:pt x="9936" y="21685"/>
                </a:cubicBezTo>
                <a:lnTo>
                  <a:pt x="9637" y="21470"/>
                </a:lnTo>
                <a:close/>
                <a:moveTo>
                  <a:pt x="93462" y="21727"/>
                </a:moveTo>
                <a:lnTo>
                  <a:pt x="93148" y="21942"/>
                </a:lnTo>
                <a:cubicBezTo>
                  <a:pt x="93590" y="22555"/>
                  <a:pt x="94019" y="23183"/>
                  <a:pt x="94418" y="23811"/>
                </a:cubicBezTo>
                <a:lnTo>
                  <a:pt x="94732" y="23612"/>
                </a:lnTo>
                <a:cubicBezTo>
                  <a:pt x="94333" y="22970"/>
                  <a:pt x="93904" y="22342"/>
                  <a:pt x="93462" y="21727"/>
                </a:cubicBezTo>
                <a:close/>
                <a:moveTo>
                  <a:pt x="7138" y="25282"/>
                </a:moveTo>
                <a:cubicBezTo>
                  <a:pt x="6753" y="25939"/>
                  <a:pt x="6382" y="26609"/>
                  <a:pt x="6025" y="27266"/>
                </a:cubicBezTo>
                <a:lnTo>
                  <a:pt x="6354" y="27452"/>
                </a:lnTo>
                <a:cubicBezTo>
                  <a:pt x="6710" y="26796"/>
                  <a:pt x="7081" y="26124"/>
                  <a:pt x="7467" y="25482"/>
                </a:cubicBezTo>
                <a:lnTo>
                  <a:pt x="7138" y="25282"/>
                </a:lnTo>
                <a:close/>
                <a:moveTo>
                  <a:pt x="95931" y="25553"/>
                </a:moveTo>
                <a:lnTo>
                  <a:pt x="95604" y="25739"/>
                </a:lnTo>
                <a:cubicBezTo>
                  <a:pt x="95975" y="26396"/>
                  <a:pt x="96346" y="27052"/>
                  <a:pt x="96689" y="27723"/>
                </a:cubicBezTo>
                <a:lnTo>
                  <a:pt x="97031" y="27538"/>
                </a:lnTo>
                <a:cubicBezTo>
                  <a:pt x="96674" y="26866"/>
                  <a:pt x="96303" y="26210"/>
                  <a:pt x="95931" y="25553"/>
                </a:cubicBezTo>
                <a:close/>
                <a:moveTo>
                  <a:pt x="4997" y="29308"/>
                </a:moveTo>
                <a:cubicBezTo>
                  <a:pt x="4669" y="29993"/>
                  <a:pt x="4355" y="30692"/>
                  <a:pt x="4055" y="31392"/>
                </a:cubicBezTo>
                <a:lnTo>
                  <a:pt x="4397" y="31535"/>
                </a:lnTo>
                <a:cubicBezTo>
                  <a:pt x="4698" y="30850"/>
                  <a:pt x="5012" y="30150"/>
                  <a:pt x="5326" y="29479"/>
                </a:cubicBezTo>
                <a:lnTo>
                  <a:pt x="4997" y="29308"/>
                </a:lnTo>
                <a:close/>
                <a:moveTo>
                  <a:pt x="98044" y="29579"/>
                </a:moveTo>
                <a:lnTo>
                  <a:pt x="97702" y="29736"/>
                </a:lnTo>
                <a:cubicBezTo>
                  <a:pt x="98016" y="30421"/>
                  <a:pt x="98330" y="31107"/>
                  <a:pt x="98615" y="31806"/>
                </a:cubicBezTo>
                <a:lnTo>
                  <a:pt x="98973" y="31649"/>
                </a:lnTo>
                <a:cubicBezTo>
                  <a:pt x="98672" y="30964"/>
                  <a:pt x="98358" y="30264"/>
                  <a:pt x="98044" y="29579"/>
                </a:cubicBezTo>
                <a:close/>
                <a:moveTo>
                  <a:pt x="3213" y="33519"/>
                </a:moveTo>
                <a:cubicBezTo>
                  <a:pt x="2941" y="34219"/>
                  <a:pt x="2699" y="34946"/>
                  <a:pt x="2456" y="35675"/>
                </a:cubicBezTo>
                <a:lnTo>
                  <a:pt x="2827" y="35789"/>
                </a:lnTo>
                <a:cubicBezTo>
                  <a:pt x="3055" y="35075"/>
                  <a:pt x="3299" y="34347"/>
                  <a:pt x="3569" y="33648"/>
                </a:cubicBezTo>
                <a:lnTo>
                  <a:pt x="3213" y="33519"/>
                </a:lnTo>
                <a:close/>
                <a:moveTo>
                  <a:pt x="99801" y="33776"/>
                </a:moveTo>
                <a:lnTo>
                  <a:pt x="99443" y="33905"/>
                </a:lnTo>
                <a:cubicBezTo>
                  <a:pt x="99700" y="34604"/>
                  <a:pt x="99943" y="35332"/>
                  <a:pt x="100172" y="36046"/>
                </a:cubicBezTo>
                <a:lnTo>
                  <a:pt x="100528" y="35932"/>
                </a:lnTo>
                <a:cubicBezTo>
                  <a:pt x="100300" y="35203"/>
                  <a:pt x="100058" y="34476"/>
                  <a:pt x="99801" y="33776"/>
                </a:cubicBezTo>
                <a:close/>
                <a:moveTo>
                  <a:pt x="1814" y="37858"/>
                </a:moveTo>
                <a:cubicBezTo>
                  <a:pt x="1614" y="38587"/>
                  <a:pt x="1428" y="39329"/>
                  <a:pt x="1257" y="40072"/>
                </a:cubicBezTo>
                <a:lnTo>
                  <a:pt x="1628" y="40142"/>
                </a:lnTo>
                <a:cubicBezTo>
                  <a:pt x="1799" y="39415"/>
                  <a:pt x="1985" y="38673"/>
                  <a:pt x="2170" y="37959"/>
                </a:cubicBezTo>
                <a:lnTo>
                  <a:pt x="1814" y="37858"/>
                </a:lnTo>
                <a:close/>
                <a:moveTo>
                  <a:pt x="101171" y="38115"/>
                </a:moveTo>
                <a:lnTo>
                  <a:pt x="100800" y="38216"/>
                </a:lnTo>
                <a:cubicBezTo>
                  <a:pt x="101000" y="38930"/>
                  <a:pt x="101171" y="39672"/>
                  <a:pt x="101342" y="40414"/>
                </a:cubicBezTo>
                <a:lnTo>
                  <a:pt x="101714" y="40329"/>
                </a:lnTo>
                <a:cubicBezTo>
                  <a:pt x="101542" y="39586"/>
                  <a:pt x="101356" y="38844"/>
                  <a:pt x="101171" y="38115"/>
                </a:cubicBezTo>
                <a:close/>
                <a:moveTo>
                  <a:pt x="815" y="42299"/>
                </a:moveTo>
                <a:cubicBezTo>
                  <a:pt x="672" y="43041"/>
                  <a:pt x="558" y="43797"/>
                  <a:pt x="457" y="44554"/>
                </a:cubicBezTo>
                <a:lnTo>
                  <a:pt x="828" y="44596"/>
                </a:lnTo>
                <a:cubicBezTo>
                  <a:pt x="929" y="43854"/>
                  <a:pt x="1043" y="43098"/>
                  <a:pt x="1186" y="42369"/>
                </a:cubicBezTo>
                <a:lnTo>
                  <a:pt x="815" y="42299"/>
                </a:lnTo>
                <a:close/>
                <a:moveTo>
                  <a:pt x="102142" y="42556"/>
                </a:moveTo>
                <a:lnTo>
                  <a:pt x="101771" y="42626"/>
                </a:lnTo>
                <a:cubicBezTo>
                  <a:pt x="101899" y="43369"/>
                  <a:pt x="102013" y="44126"/>
                  <a:pt x="102113" y="44868"/>
                </a:cubicBezTo>
                <a:lnTo>
                  <a:pt x="102484" y="44811"/>
                </a:lnTo>
                <a:cubicBezTo>
                  <a:pt x="102399" y="44069"/>
                  <a:pt x="102270" y="43312"/>
                  <a:pt x="102142" y="42556"/>
                </a:cubicBezTo>
                <a:close/>
                <a:moveTo>
                  <a:pt x="200" y="46810"/>
                </a:moveTo>
                <a:cubicBezTo>
                  <a:pt x="129" y="47566"/>
                  <a:pt x="86" y="48337"/>
                  <a:pt x="44" y="49094"/>
                </a:cubicBezTo>
                <a:lnTo>
                  <a:pt x="429" y="49107"/>
                </a:lnTo>
                <a:cubicBezTo>
                  <a:pt x="457" y="48351"/>
                  <a:pt x="514" y="47594"/>
                  <a:pt x="571" y="46852"/>
                </a:cubicBezTo>
                <a:lnTo>
                  <a:pt x="200" y="46810"/>
                </a:lnTo>
                <a:close/>
                <a:moveTo>
                  <a:pt x="102727" y="47080"/>
                </a:moveTo>
                <a:lnTo>
                  <a:pt x="102355" y="47109"/>
                </a:lnTo>
                <a:cubicBezTo>
                  <a:pt x="102412" y="47851"/>
                  <a:pt x="102456" y="48622"/>
                  <a:pt x="102498" y="49364"/>
                </a:cubicBezTo>
                <a:lnTo>
                  <a:pt x="102869" y="49351"/>
                </a:lnTo>
                <a:cubicBezTo>
                  <a:pt x="102841" y="48593"/>
                  <a:pt x="102798" y="47837"/>
                  <a:pt x="102727" y="47080"/>
                </a:cubicBezTo>
                <a:close/>
                <a:moveTo>
                  <a:pt x="0" y="51363"/>
                </a:moveTo>
                <a:lnTo>
                  <a:pt x="0" y="51449"/>
                </a:lnTo>
                <a:cubicBezTo>
                  <a:pt x="0" y="52177"/>
                  <a:pt x="15" y="52919"/>
                  <a:pt x="44" y="53647"/>
                </a:cubicBezTo>
                <a:lnTo>
                  <a:pt x="415" y="53633"/>
                </a:lnTo>
                <a:cubicBezTo>
                  <a:pt x="386" y="52905"/>
                  <a:pt x="372" y="52177"/>
                  <a:pt x="372" y="51449"/>
                </a:cubicBezTo>
                <a:lnTo>
                  <a:pt x="372" y="51363"/>
                </a:lnTo>
                <a:close/>
                <a:moveTo>
                  <a:pt x="102527" y="51449"/>
                </a:moveTo>
                <a:cubicBezTo>
                  <a:pt x="102527" y="52206"/>
                  <a:pt x="102513" y="52962"/>
                  <a:pt x="102484" y="53719"/>
                </a:cubicBezTo>
                <a:lnTo>
                  <a:pt x="102869" y="53733"/>
                </a:lnTo>
                <a:cubicBezTo>
                  <a:pt x="102898" y="52977"/>
                  <a:pt x="102913" y="52206"/>
                  <a:pt x="102913" y="51449"/>
                </a:cubicBezTo>
                <a:close/>
                <a:moveTo>
                  <a:pt x="558" y="55889"/>
                </a:moveTo>
                <a:lnTo>
                  <a:pt x="187" y="55917"/>
                </a:lnTo>
                <a:cubicBezTo>
                  <a:pt x="257" y="56673"/>
                  <a:pt x="329" y="57431"/>
                  <a:pt x="429" y="58187"/>
                </a:cubicBezTo>
                <a:lnTo>
                  <a:pt x="800" y="58129"/>
                </a:lnTo>
                <a:cubicBezTo>
                  <a:pt x="714" y="57387"/>
                  <a:pt x="629" y="56631"/>
                  <a:pt x="558" y="55889"/>
                </a:cubicBezTo>
                <a:close/>
                <a:moveTo>
                  <a:pt x="102342" y="55974"/>
                </a:moveTo>
                <a:cubicBezTo>
                  <a:pt x="102270" y="56717"/>
                  <a:pt x="102184" y="57473"/>
                  <a:pt x="102085" y="58215"/>
                </a:cubicBezTo>
                <a:lnTo>
                  <a:pt x="102470" y="58272"/>
                </a:lnTo>
                <a:cubicBezTo>
                  <a:pt x="102570" y="57516"/>
                  <a:pt x="102641" y="56759"/>
                  <a:pt x="102713" y="56003"/>
                </a:cubicBezTo>
                <a:lnTo>
                  <a:pt x="102342" y="55974"/>
                </a:lnTo>
                <a:close/>
                <a:moveTo>
                  <a:pt x="1142" y="60371"/>
                </a:moveTo>
                <a:lnTo>
                  <a:pt x="771" y="60428"/>
                </a:lnTo>
                <a:cubicBezTo>
                  <a:pt x="914" y="61171"/>
                  <a:pt x="1057" y="61927"/>
                  <a:pt x="1214" y="62669"/>
                </a:cubicBezTo>
                <a:lnTo>
                  <a:pt x="1586" y="62583"/>
                </a:lnTo>
                <a:cubicBezTo>
                  <a:pt x="1428" y="61856"/>
                  <a:pt x="1285" y="61099"/>
                  <a:pt x="1142" y="60371"/>
                </a:cubicBezTo>
                <a:close/>
                <a:moveTo>
                  <a:pt x="101742" y="60457"/>
                </a:moveTo>
                <a:cubicBezTo>
                  <a:pt x="101613" y="61184"/>
                  <a:pt x="101457" y="61942"/>
                  <a:pt x="101299" y="62669"/>
                </a:cubicBezTo>
                <a:lnTo>
                  <a:pt x="101670" y="62755"/>
                </a:lnTo>
                <a:cubicBezTo>
                  <a:pt x="101828" y="62012"/>
                  <a:pt x="101984" y="61256"/>
                  <a:pt x="102113" y="60514"/>
                </a:cubicBezTo>
                <a:lnTo>
                  <a:pt x="101742" y="60457"/>
                </a:lnTo>
                <a:close/>
                <a:moveTo>
                  <a:pt x="2128" y="64782"/>
                </a:moveTo>
                <a:lnTo>
                  <a:pt x="1771" y="64882"/>
                </a:lnTo>
                <a:cubicBezTo>
                  <a:pt x="1957" y="65610"/>
                  <a:pt x="2170" y="66338"/>
                  <a:pt x="2414" y="67066"/>
                </a:cubicBezTo>
                <a:lnTo>
                  <a:pt x="2770" y="66952"/>
                </a:lnTo>
                <a:cubicBezTo>
                  <a:pt x="2541" y="66238"/>
                  <a:pt x="2328" y="65510"/>
                  <a:pt x="2128" y="64782"/>
                </a:cubicBezTo>
                <a:close/>
                <a:moveTo>
                  <a:pt x="100757" y="64867"/>
                </a:moveTo>
                <a:cubicBezTo>
                  <a:pt x="100557" y="65596"/>
                  <a:pt x="100343" y="66324"/>
                  <a:pt x="100115" y="67037"/>
                </a:cubicBezTo>
                <a:lnTo>
                  <a:pt x="100471" y="67151"/>
                </a:lnTo>
                <a:cubicBezTo>
                  <a:pt x="100699" y="66424"/>
                  <a:pt x="100928" y="65695"/>
                  <a:pt x="101114" y="64968"/>
                </a:cubicBezTo>
                <a:lnTo>
                  <a:pt x="100757" y="64867"/>
                </a:lnTo>
                <a:close/>
                <a:moveTo>
                  <a:pt x="3498" y="69093"/>
                </a:moveTo>
                <a:lnTo>
                  <a:pt x="3141" y="69222"/>
                </a:lnTo>
                <a:cubicBezTo>
                  <a:pt x="3398" y="69921"/>
                  <a:pt x="3683" y="70635"/>
                  <a:pt x="3984" y="71335"/>
                </a:cubicBezTo>
                <a:lnTo>
                  <a:pt x="4326" y="71192"/>
                </a:lnTo>
                <a:cubicBezTo>
                  <a:pt x="4041" y="70492"/>
                  <a:pt x="3755" y="69793"/>
                  <a:pt x="3498" y="69093"/>
                </a:cubicBezTo>
                <a:close/>
                <a:moveTo>
                  <a:pt x="99372" y="69179"/>
                </a:moveTo>
                <a:cubicBezTo>
                  <a:pt x="99115" y="69879"/>
                  <a:pt x="98830" y="70592"/>
                  <a:pt x="98544" y="71291"/>
                </a:cubicBezTo>
                <a:lnTo>
                  <a:pt x="98887" y="71434"/>
                </a:lnTo>
                <a:cubicBezTo>
                  <a:pt x="99186" y="70735"/>
                  <a:pt x="99472" y="70021"/>
                  <a:pt x="99729" y="69308"/>
                </a:cubicBezTo>
                <a:lnTo>
                  <a:pt x="99372" y="69179"/>
                </a:lnTo>
                <a:close/>
                <a:moveTo>
                  <a:pt x="5240" y="73248"/>
                </a:moveTo>
                <a:lnTo>
                  <a:pt x="4897" y="73404"/>
                </a:lnTo>
                <a:cubicBezTo>
                  <a:pt x="5225" y="74089"/>
                  <a:pt x="5568" y="74775"/>
                  <a:pt x="5925" y="75446"/>
                </a:cubicBezTo>
                <a:lnTo>
                  <a:pt x="6253" y="75275"/>
                </a:lnTo>
                <a:cubicBezTo>
                  <a:pt x="5910" y="74603"/>
                  <a:pt x="5568" y="73933"/>
                  <a:pt x="5240" y="73248"/>
                </a:cubicBezTo>
                <a:close/>
                <a:moveTo>
                  <a:pt x="97616" y="73347"/>
                </a:moveTo>
                <a:cubicBezTo>
                  <a:pt x="97288" y="74032"/>
                  <a:pt x="96946" y="74717"/>
                  <a:pt x="96603" y="75374"/>
                </a:cubicBezTo>
                <a:lnTo>
                  <a:pt x="96931" y="75560"/>
                </a:lnTo>
                <a:cubicBezTo>
                  <a:pt x="97288" y="74889"/>
                  <a:pt x="97631" y="74204"/>
                  <a:pt x="97959" y="73518"/>
                </a:cubicBezTo>
                <a:lnTo>
                  <a:pt x="97616" y="73347"/>
                </a:lnTo>
                <a:close/>
                <a:moveTo>
                  <a:pt x="7353" y="77245"/>
                </a:moveTo>
                <a:lnTo>
                  <a:pt x="7024" y="77430"/>
                </a:lnTo>
                <a:cubicBezTo>
                  <a:pt x="7410" y="78086"/>
                  <a:pt x="7810" y="78729"/>
                  <a:pt x="8223" y="79371"/>
                </a:cubicBezTo>
                <a:lnTo>
                  <a:pt x="8537" y="79158"/>
                </a:lnTo>
                <a:cubicBezTo>
                  <a:pt x="8124" y="78530"/>
                  <a:pt x="7724" y="77887"/>
                  <a:pt x="7353" y="77245"/>
                </a:cubicBezTo>
                <a:close/>
                <a:moveTo>
                  <a:pt x="95489" y="77359"/>
                </a:moveTo>
                <a:cubicBezTo>
                  <a:pt x="95103" y="78001"/>
                  <a:pt x="94704" y="78644"/>
                  <a:pt x="94304" y="79272"/>
                </a:cubicBezTo>
                <a:lnTo>
                  <a:pt x="94618" y="79485"/>
                </a:lnTo>
                <a:cubicBezTo>
                  <a:pt x="95033" y="78844"/>
                  <a:pt x="95432" y="78201"/>
                  <a:pt x="95817" y="77544"/>
                </a:cubicBezTo>
                <a:lnTo>
                  <a:pt x="95489" y="77359"/>
                </a:lnTo>
                <a:close/>
                <a:moveTo>
                  <a:pt x="9808" y="81027"/>
                </a:moveTo>
                <a:lnTo>
                  <a:pt x="9494" y="81256"/>
                </a:lnTo>
                <a:cubicBezTo>
                  <a:pt x="9936" y="81870"/>
                  <a:pt x="10393" y="82483"/>
                  <a:pt x="10865" y="83083"/>
                </a:cubicBezTo>
                <a:lnTo>
                  <a:pt x="11150" y="82841"/>
                </a:lnTo>
                <a:cubicBezTo>
                  <a:pt x="10693" y="82255"/>
                  <a:pt x="10236" y="81642"/>
                  <a:pt x="9808" y="81027"/>
                </a:cubicBezTo>
                <a:close/>
                <a:moveTo>
                  <a:pt x="93019" y="81141"/>
                </a:moveTo>
                <a:cubicBezTo>
                  <a:pt x="92591" y="81756"/>
                  <a:pt x="92134" y="82369"/>
                  <a:pt x="91664" y="82955"/>
                </a:cubicBezTo>
                <a:lnTo>
                  <a:pt x="91963" y="83197"/>
                </a:lnTo>
                <a:cubicBezTo>
                  <a:pt x="92435" y="82597"/>
                  <a:pt x="92891" y="81984"/>
                  <a:pt x="93333" y="81370"/>
                </a:cubicBezTo>
                <a:lnTo>
                  <a:pt x="93019" y="81141"/>
                </a:lnTo>
                <a:close/>
                <a:moveTo>
                  <a:pt x="12591" y="84596"/>
                </a:moveTo>
                <a:lnTo>
                  <a:pt x="12292" y="84839"/>
                </a:lnTo>
                <a:cubicBezTo>
                  <a:pt x="12791" y="85410"/>
                  <a:pt x="13291" y="85995"/>
                  <a:pt x="13819" y="86537"/>
                </a:cubicBezTo>
                <a:lnTo>
                  <a:pt x="14091" y="86281"/>
                </a:lnTo>
                <a:cubicBezTo>
                  <a:pt x="13577" y="85738"/>
                  <a:pt x="13077" y="85167"/>
                  <a:pt x="12591" y="84596"/>
                </a:cubicBezTo>
                <a:close/>
                <a:moveTo>
                  <a:pt x="90221" y="84710"/>
                </a:moveTo>
                <a:cubicBezTo>
                  <a:pt x="89736" y="85281"/>
                  <a:pt x="89237" y="85839"/>
                  <a:pt x="88723" y="86395"/>
                </a:cubicBezTo>
                <a:lnTo>
                  <a:pt x="88994" y="86652"/>
                </a:lnTo>
                <a:cubicBezTo>
                  <a:pt x="89507" y="86096"/>
                  <a:pt x="90021" y="85524"/>
                  <a:pt x="90522" y="84953"/>
                </a:cubicBezTo>
                <a:lnTo>
                  <a:pt x="90221" y="84710"/>
                </a:lnTo>
                <a:close/>
                <a:moveTo>
                  <a:pt x="15675" y="87908"/>
                </a:moveTo>
                <a:lnTo>
                  <a:pt x="15404" y="88180"/>
                </a:lnTo>
                <a:cubicBezTo>
                  <a:pt x="15947" y="88707"/>
                  <a:pt x="16503" y="89221"/>
                  <a:pt x="17060" y="89735"/>
                </a:cubicBezTo>
                <a:lnTo>
                  <a:pt x="17317" y="89450"/>
                </a:lnTo>
                <a:cubicBezTo>
                  <a:pt x="16760" y="88951"/>
                  <a:pt x="16204" y="88422"/>
                  <a:pt x="15675" y="87908"/>
                </a:cubicBezTo>
                <a:close/>
                <a:moveTo>
                  <a:pt x="87138" y="88008"/>
                </a:moveTo>
                <a:cubicBezTo>
                  <a:pt x="86595" y="88536"/>
                  <a:pt x="86039" y="89050"/>
                  <a:pt x="85482" y="89550"/>
                </a:cubicBezTo>
                <a:lnTo>
                  <a:pt x="85739" y="89836"/>
                </a:lnTo>
                <a:cubicBezTo>
                  <a:pt x="86296" y="89335"/>
                  <a:pt x="86852" y="88808"/>
                  <a:pt x="87395" y="88279"/>
                </a:cubicBezTo>
                <a:lnTo>
                  <a:pt x="87138" y="88008"/>
                </a:lnTo>
                <a:close/>
                <a:moveTo>
                  <a:pt x="19030" y="90921"/>
                </a:moveTo>
                <a:lnTo>
                  <a:pt x="18787" y="91220"/>
                </a:lnTo>
                <a:cubicBezTo>
                  <a:pt x="19373" y="91705"/>
                  <a:pt x="19986" y="92177"/>
                  <a:pt x="20586" y="92634"/>
                </a:cubicBezTo>
                <a:lnTo>
                  <a:pt x="20814" y="92320"/>
                </a:lnTo>
                <a:cubicBezTo>
                  <a:pt x="20214" y="91876"/>
                  <a:pt x="19615" y="91406"/>
                  <a:pt x="19030" y="90921"/>
                </a:cubicBezTo>
                <a:close/>
                <a:moveTo>
                  <a:pt x="83769" y="91020"/>
                </a:moveTo>
                <a:cubicBezTo>
                  <a:pt x="83184" y="91492"/>
                  <a:pt x="82584" y="91962"/>
                  <a:pt x="81985" y="92405"/>
                </a:cubicBezTo>
                <a:lnTo>
                  <a:pt x="82213" y="92719"/>
                </a:lnTo>
                <a:cubicBezTo>
                  <a:pt x="82813" y="92262"/>
                  <a:pt x="83412" y="91791"/>
                  <a:pt x="83997" y="91305"/>
                </a:cubicBezTo>
                <a:lnTo>
                  <a:pt x="83769" y="91020"/>
                </a:lnTo>
                <a:close/>
                <a:moveTo>
                  <a:pt x="22656" y="93647"/>
                </a:moveTo>
                <a:lnTo>
                  <a:pt x="22441" y="93961"/>
                </a:lnTo>
                <a:cubicBezTo>
                  <a:pt x="23056" y="94389"/>
                  <a:pt x="23698" y="94803"/>
                  <a:pt x="24354" y="95203"/>
                </a:cubicBezTo>
                <a:lnTo>
                  <a:pt x="24554" y="94874"/>
                </a:lnTo>
                <a:cubicBezTo>
                  <a:pt x="23912" y="94489"/>
                  <a:pt x="23269" y="94061"/>
                  <a:pt x="22656" y="93647"/>
                </a:cubicBezTo>
                <a:close/>
                <a:moveTo>
                  <a:pt x="80143" y="93719"/>
                </a:moveTo>
                <a:cubicBezTo>
                  <a:pt x="79529" y="94147"/>
                  <a:pt x="78887" y="94560"/>
                  <a:pt x="78245" y="94946"/>
                </a:cubicBezTo>
                <a:lnTo>
                  <a:pt x="78445" y="95274"/>
                </a:lnTo>
                <a:cubicBezTo>
                  <a:pt x="79086" y="94874"/>
                  <a:pt x="79729" y="94461"/>
                  <a:pt x="80357" y="94033"/>
                </a:cubicBezTo>
                <a:lnTo>
                  <a:pt x="80143" y="93719"/>
                </a:lnTo>
                <a:close/>
                <a:moveTo>
                  <a:pt x="26496" y="96031"/>
                </a:moveTo>
                <a:lnTo>
                  <a:pt x="26311" y="96359"/>
                </a:lnTo>
                <a:cubicBezTo>
                  <a:pt x="26967" y="96730"/>
                  <a:pt x="27653" y="97088"/>
                  <a:pt x="28323" y="97430"/>
                </a:cubicBezTo>
                <a:lnTo>
                  <a:pt x="28494" y="97101"/>
                </a:lnTo>
                <a:cubicBezTo>
                  <a:pt x="27824" y="96759"/>
                  <a:pt x="27152" y="96402"/>
                  <a:pt x="26496" y="96031"/>
                </a:cubicBezTo>
                <a:close/>
                <a:moveTo>
                  <a:pt x="76303" y="96088"/>
                </a:moveTo>
                <a:cubicBezTo>
                  <a:pt x="75647" y="96459"/>
                  <a:pt x="74975" y="96816"/>
                  <a:pt x="74305" y="97145"/>
                </a:cubicBezTo>
                <a:lnTo>
                  <a:pt x="74476" y="97487"/>
                </a:lnTo>
                <a:cubicBezTo>
                  <a:pt x="75146" y="97145"/>
                  <a:pt x="75832" y="96787"/>
                  <a:pt x="76488" y="96431"/>
                </a:cubicBezTo>
                <a:lnTo>
                  <a:pt x="76303" y="96088"/>
                </a:lnTo>
                <a:close/>
                <a:moveTo>
                  <a:pt x="30536" y="98072"/>
                </a:moveTo>
                <a:lnTo>
                  <a:pt x="30393" y="98415"/>
                </a:lnTo>
                <a:cubicBezTo>
                  <a:pt x="31079" y="98729"/>
                  <a:pt x="31778" y="99029"/>
                  <a:pt x="32491" y="99300"/>
                </a:cubicBezTo>
                <a:lnTo>
                  <a:pt x="32634" y="98957"/>
                </a:lnTo>
                <a:cubicBezTo>
                  <a:pt x="31935" y="98672"/>
                  <a:pt x="31221" y="98372"/>
                  <a:pt x="30536" y="98072"/>
                </a:cubicBezTo>
                <a:close/>
                <a:moveTo>
                  <a:pt x="72263" y="98115"/>
                </a:moveTo>
                <a:cubicBezTo>
                  <a:pt x="71577" y="98415"/>
                  <a:pt x="70879" y="98715"/>
                  <a:pt x="70179" y="98986"/>
                </a:cubicBezTo>
                <a:lnTo>
                  <a:pt x="70321" y="99343"/>
                </a:lnTo>
                <a:cubicBezTo>
                  <a:pt x="71021" y="99058"/>
                  <a:pt x="71735" y="98772"/>
                  <a:pt x="72420" y="98458"/>
                </a:cubicBezTo>
                <a:lnTo>
                  <a:pt x="72263" y="98115"/>
                </a:lnTo>
                <a:close/>
                <a:moveTo>
                  <a:pt x="34762" y="99743"/>
                </a:moveTo>
                <a:lnTo>
                  <a:pt x="34633" y="100099"/>
                </a:lnTo>
                <a:cubicBezTo>
                  <a:pt x="35346" y="100342"/>
                  <a:pt x="36075" y="100584"/>
                  <a:pt x="36802" y="100799"/>
                </a:cubicBezTo>
                <a:lnTo>
                  <a:pt x="36903" y="100428"/>
                </a:lnTo>
                <a:cubicBezTo>
                  <a:pt x="36189" y="100213"/>
                  <a:pt x="35461" y="99985"/>
                  <a:pt x="34762" y="99743"/>
                </a:cubicBezTo>
                <a:close/>
                <a:moveTo>
                  <a:pt x="68066" y="99771"/>
                </a:moveTo>
                <a:cubicBezTo>
                  <a:pt x="67352" y="100013"/>
                  <a:pt x="66624" y="100242"/>
                  <a:pt x="65911" y="100457"/>
                </a:cubicBezTo>
                <a:lnTo>
                  <a:pt x="66010" y="100828"/>
                </a:lnTo>
                <a:cubicBezTo>
                  <a:pt x="66739" y="100613"/>
                  <a:pt x="67466" y="100371"/>
                  <a:pt x="68180" y="100128"/>
                </a:cubicBezTo>
                <a:lnTo>
                  <a:pt x="68066" y="99771"/>
                </a:lnTo>
                <a:close/>
                <a:moveTo>
                  <a:pt x="39087" y="101028"/>
                </a:moveTo>
                <a:lnTo>
                  <a:pt x="39001" y="101399"/>
                </a:lnTo>
                <a:cubicBezTo>
                  <a:pt x="39730" y="101570"/>
                  <a:pt x="40486" y="101741"/>
                  <a:pt x="41228" y="101898"/>
                </a:cubicBezTo>
                <a:lnTo>
                  <a:pt x="41300" y="101527"/>
                </a:lnTo>
                <a:cubicBezTo>
                  <a:pt x="40558" y="101370"/>
                  <a:pt x="39815" y="101213"/>
                  <a:pt x="39087" y="101028"/>
                </a:cubicBezTo>
                <a:close/>
                <a:moveTo>
                  <a:pt x="63726" y="101056"/>
                </a:moveTo>
                <a:cubicBezTo>
                  <a:pt x="62999" y="101227"/>
                  <a:pt x="62256" y="101399"/>
                  <a:pt x="61514" y="101541"/>
                </a:cubicBezTo>
                <a:lnTo>
                  <a:pt x="61600" y="101913"/>
                </a:lnTo>
                <a:cubicBezTo>
                  <a:pt x="62342" y="101770"/>
                  <a:pt x="63084" y="101599"/>
                  <a:pt x="63812" y="101412"/>
                </a:cubicBezTo>
                <a:lnTo>
                  <a:pt x="63726" y="101056"/>
                </a:lnTo>
                <a:close/>
                <a:moveTo>
                  <a:pt x="43527" y="101926"/>
                </a:moveTo>
                <a:lnTo>
                  <a:pt x="43470" y="102298"/>
                </a:lnTo>
                <a:cubicBezTo>
                  <a:pt x="44212" y="102412"/>
                  <a:pt x="44968" y="102512"/>
                  <a:pt x="45725" y="102598"/>
                </a:cubicBezTo>
                <a:lnTo>
                  <a:pt x="45767" y="102227"/>
                </a:lnTo>
                <a:cubicBezTo>
                  <a:pt x="45025" y="102141"/>
                  <a:pt x="44269" y="102041"/>
                  <a:pt x="43527" y="101926"/>
                </a:cubicBezTo>
                <a:close/>
                <a:moveTo>
                  <a:pt x="59287" y="101941"/>
                </a:moveTo>
                <a:cubicBezTo>
                  <a:pt x="58545" y="102055"/>
                  <a:pt x="57802" y="102155"/>
                  <a:pt x="57045" y="102227"/>
                </a:cubicBezTo>
                <a:lnTo>
                  <a:pt x="57088" y="102612"/>
                </a:lnTo>
                <a:cubicBezTo>
                  <a:pt x="57845" y="102526"/>
                  <a:pt x="58602" y="102427"/>
                  <a:pt x="59344" y="102312"/>
                </a:cubicBezTo>
                <a:lnTo>
                  <a:pt x="59287" y="101941"/>
                </a:lnTo>
                <a:close/>
                <a:moveTo>
                  <a:pt x="48023" y="102427"/>
                </a:moveTo>
                <a:lnTo>
                  <a:pt x="47994" y="102798"/>
                </a:lnTo>
                <a:cubicBezTo>
                  <a:pt x="48752" y="102840"/>
                  <a:pt x="49508" y="102883"/>
                  <a:pt x="50265" y="102897"/>
                </a:cubicBezTo>
                <a:lnTo>
                  <a:pt x="50279" y="102526"/>
                </a:lnTo>
                <a:cubicBezTo>
                  <a:pt x="49522" y="102497"/>
                  <a:pt x="48765" y="102469"/>
                  <a:pt x="48023" y="102427"/>
                </a:cubicBezTo>
                <a:close/>
                <a:moveTo>
                  <a:pt x="54804" y="102427"/>
                </a:moveTo>
                <a:cubicBezTo>
                  <a:pt x="54047" y="102469"/>
                  <a:pt x="53291" y="102512"/>
                  <a:pt x="52534" y="102526"/>
                </a:cubicBezTo>
                <a:lnTo>
                  <a:pt x="52549" y="102897"/>
                </a:lnTo>
                <a:cubicBezTo>
                  <a:pt x="53305" y="102883"/>
                  <a:pt x="54062" y="102855"/>
                  <a:pt x="54818" y="102798"/>
                </a:cubicBezTo>
                <a:lnTo>
                  <a:pt x="54804" y="102427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8" name="Google Shape;278;p35"/>
          <p:cNvGrpSpPr/>
          <p:nvPr/>
        </p:nvGrpSpPr>
        <p:grpSpPr>
          <a:xfrm rot="-2039419">
            <a:off x="-2361170" y="-1879232"/>
            <a:ext cx="6152545" cy="6506512"/>
            <a:chOff x="4697728" y="1390484"/>
            <a:chExt cx="7597962" cy="8035087"/>
          </a:xfrm>
        </p:grpSpPr>
        <p:sp>
          <p:nvSpPr>
            <p:cNvPr id="279" name="Google Shape;279;p35"/>
            <p:cNvSpPr/>
            <p:nvPr/>
          </p:nvSpPr>
          <p:spPr>
            <a:xfrm rot="-3964162">
              <a:off x="4700331" y="5590192"/>
              <a:ext cx="980814" cy="643488"/>
            </a:xfrm>
            <a:custGeom>
              <a:rect b="b" l="l" r="r" t="t"/>
              <a:pathLst>
                <a:path extrusionOk="0" h="9994" w="15233">
                  <a:moveTo>
                    <a:pt x="15161" y="1"/>
                  </a:moveTo>
                  <a:cubicBezTo>
                    <a:pt x="9580" y="2413"/>
                    <a:pt x="4483" y="5725"/>
                    <a:pt x="1" y="9851"/>
                  </a:cubicBezTo>
                  <a:lnTo>
                    <a:pt x="130" y="9994"/>
                  </a:lnTo>
                  <a:cubicBezTo>
                    <a:pt x="4597" y="5882"/>
                    <a:pt x="9679" y="2570"/>
                    <a:pt x="15233" y="172"/>
                  </a:cubicBezTo>
                  <a:lnTo>
                    <a:pt x="151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5"/>
            <p:cNvSpPr/>
            <p:nvPr/>
          </p:nvSpPr>
          <p:spPr>
            <a:xfrm rot="-3964162">
              <a:off x="6958647" y="6075431"/>
              <a:ext cx="767498" cy="4267663"/>
            </a:xfrm>
            <a:custGeom>
              <a:rect b="b" l="l" r="r" t="t"/>
              <a:pathLst>
                <a:path extrusionOk="0" h="66281" w="11920">
                  <a:moveTo>
                    <a:pt x="11006" y="0"/>
                  </a:moveTo>
                  <a:cubicBezTo>
                    <a:pt x="3811" y="9451"/>
                    <a:pt x="0" y="20742"/>
                    <a:pt x="0" y="32648"/>
                  </a:cubicBezTo>
                  <a:cubicBezTo>
                    <a:pt x="0" y="38872"/>
                    <a:pt x="1057" y="44968"/>
                    <a:pt x="3126" y="50777"/>
                  </a:cubicBezTo>
                  <a:cubicBezTo>
                    <a:pt x="5125" y="56388"/>
                    <a:pt x="8037" y="61598"/>
                    <a:pt x="11763" y="66280"/>
                  </a:cubicBezTo>
                  <a:lnTo>
                    <a:pt x="11920" y="66166"/>
                  </a:lnTo>
                  <a:cubicBezTo>
                    <a:pt x="8194" y="61499"/>
                    <a:pt x="5296" y="56302"/>
                    <a:pt x="3297" y="50707"/>
                  </a:cubicBezTo>
                  <a:cubicBezTo>
                    <a:pt x="1242" y="44924"/>
                    <a:pt x="185" y="38858"/>
                    <a:pt x="185" y="32648"/>
                  </a:cubicBezTo>
                  <a:cubicBezTo>
                    <a:pt x="185" y="20785"/>
                    <a:pt x="3983" y="9536"/>
                    <a:pt x="11164" y="115"/>
                  </a:cubicBezTo>
                  <a:lnTo>
                    <a:pt x="110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5"/>
            <p:cNvSpPr/>
            <p:nvPr/>
          </p:nvSpPr>
          <p:spPr>
            <a:xfrm rot="-3964162">
              <a:off x="9485548" y="6867159"/>
              <a:ext cx="3066387" cy="887967"/>
            </a:xfrm>
            <a:custGeom>
              <a:rect b="b" l="l" r="r" t="t"/>
              <a:pathLst>
                <a:path extrusionOk="0" h="13791" w="47624">
                  <a:moveTo>
                    <a:pt x="129" y="0"/>
                  </a:moveTo>
                  <a:lnTo>
                    <a:pt x="0" y="143"/>
                  </a:lnTo>
                  <a:cubicBezTo>
                    <a:pt x="9879" y="8950"/>
                    <a:pt x="22612" y="13790"/>
                    <a:pt x="35860" y="13790"/>
                  </a:cubicBezTo>
                  <a:cubicBezTo>
                    <a:pt x="39829" y="13790"/>
                    <a:pt x="43797" y="13362"/>
                    <a:pt x="47623" y="12506"/>
                  </a:cubicBezTo>
                  <a:lnTo>
                    <a:pt x="47595" y="12319"/>
                  </a:lnTo>
                  <a:cubicBezTo>
                    <a:pt x="43769" y="13176"/>
                    <a:pt x="39815" y="13604"/>
                    <a:pt x="35860" y="13604"/>
                  </a:cubicBezTo>
                  <a:cubicBezTo>
                    <a:pt x="22670" y="13604"/>
                    <a:pt x="9979" y="8779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5"/>
            <p:cNvSpPr/>
            <p:nvPr/>
          </p:nvSpPr>
          <p:spPr>
            <a:xfrm rot="-3964162">
              <a:off x="11596055" y="4410042"/>
              <a:ext cx="673879" cy="494560"/>
            </a:xfrm>
            <a:custGeom>
              <a:rect b="b" l="l" r="r" t="t"/>
              <a:pathLst>
                <a:path extrusionOk="0" h="7681" w="10466">
                  <a:moveTo>
                    <a:pt x="10336" y="0"/>
                  </a:moveTo>
                  <a:cubicBezTo>
                    <a:pt x="7210" y="2912"/>
                    <a:pt x="3727" y="5438"/>
                    <a:pt x="1" y="7509"/>
                  </a:cubicBezTo>
                  <a:lnTo>
                    <a:pt x="101" y="7680"/>
                  </a:lnTo>
                  <a:cubicBezTo>
                    <a:pt x="3827" y="5596"/>
                    <a:pt x="7325" y="3055"/>
                    <a:pt x="10465" y="143"/>
                  </a:cubicBezTo>
                  <a:lnTo>
                    <a:pt x="103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5"/>
            <p:cNvSpPr/>
            <p:nvPr/>
          </p:nvSpPr>
          <p:spPr>
            <a:xfrm rot="-3964162">
              <a:off x="10110740" y="1396692"/>
              <a:ext cx="603053" cy="2656432"/>
            </a:xfrm>
            <a:custGeom>
              <a:rect b="b" l="l" r="r" t="t"/>
              <a:pathLst>
                <a:path extrusionOk="0" h="41257" w="9366">
                  <a:moveTo>
                    <a:pt x="8223" y="0"/>
                  </a:moveTo>
                  <a:lnTo>
                    <a:pt x="8037" y="44"/>
                  </a:lnTo>
                  <a:cubicBezTo>
                    <a:pt x="8794" y="3655"/>
                    <a:pt x="9179" y="7381"/>
                    <a:pt x="9179" y="11107"/>
                  </a:cubicBezTo>
                  <a:cubicBezTo>
                    <a:pt x="9179" y="21885"/>
                    <a:pt x="6010" y="32263"/>
                    <a:pt x="0" y="41157"/>
                  </a:cubicBezTo>
                  <a:lnTo>
                    <a:pt x="157" y="41256"/>
                  </a:lnTo>
                  <a:cubicBezTo>
                    <a:pt x="6181" y="32335"/>
                    <a:pt x="9365" y="21914"/>
                    <a:pt x="9365" y="11107"/>
                  </a:cubicBezTo>
                  <a:cubicBezTo>
                    <a:pt x="9365" y="7366"/>
                    <a:pt x="8979" y="3626"/>
                    <a:pt x="8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5"/>
            <p:cNvSpPr/>
            <p:nvPr/>
          </p:nvSpPr>
          <p:spPr>
            <a:xfrm rot="-3964162">
              <a:off x="7225059" y="1473734"/>
              <a:ext cx="1004637" cy="1264827"/>
            </a:xfrm>
            <a:custGeom>
              <a:rect b="b" l="l" r="r" t="t"/>
              <a:pathLst>
                <a:path extrusionOk="0" h="19644" w="15603">
                  <a:moveTo>
                    <a:pt x="115" y="0"/>
                  </a:moveTo>
                  <a:lnTo>
                    <a:pt x="0" y="143"/>
                  </a:lnTo>
                  <a:cubicBezTo>
                    <a:pt x="6567" y="5339"/>
                    <a:pt x="11906" y="12092"/>
                    <a:pt x="15432" y="19643"/>
                  </a:cubicBezTo>
                  <a:lnTo>
                    <a:pt x="15603" y="19572"/>
                  </a:lnTo>
                  <a:cubicBezTo>
                    <a:pt x="12063" y="11978"/>
                    <a:pt x="6710" y="5211"/>
                    <a:pt x="1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5"/>
            <p:cNvSpPr/>
            <p:nvPr/>
          </p:nvSpPr>
          <p:spPr>
            <a:xfrm rot="-3964162">
              <a:off x="6098239" y="2513813"/>
              <a:ext cx="626940" cy="332819"/>
            </a:xfrm>
            <a:custGeom>
              <a:rect b="b" l="l" r="r" t="t"/>
              <a:pathLst>
                <a:path extrusionOk="0" h="5169" w="9737">
                  <a:moveTo>
                    <a:pt x="72" y="0"/>
                  </a:moveTo>
                  <a:lnTo>
                    <a:pt x="1" y="172"/>
                  </a:lnTo>
                  <a:cubicBezTo>
                    <a:pt x="3355" y="1500"/>
                    <a:pt x="6596" y="3184"/>
                    <a:pt x="9622" y="5168"/>
                  </a:cubicBezTo>
                  <a:lnTo>
                    <a:pt x="9737" y="5012"/>
                  </a:lnTo>
                  <a:cubicBezTo>
                    <a:pt x="6682" y="3027"/>
                    <a:pt x="3441" y="1329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6" name="Google Shape;286;p35"/>
          <p:cNvGrpSpPr/>
          <p:nvPr/>
        </p:nvGrpSpPr>
        <p:grpSpPr>
          <a:xfrm>
            <a:off x="-192576" y="-1"/>
            <a:ext cx="2545647" cy="3013245"/>
            <a:chOff x="6197668" y="1849226"/>
            <a:chExt cx="2013006" cy="2382765"/>
          </a:xfrm>
        </p:grpSpPr>
        <p:sp>
          <p:nvSpPr>
            <p:cNvPr id="287" name="Google Shape;287;p35"/>
            <p:cNvSpPr/>
            <p:nvPr/>
          </p:nvSpPr>
          <p:spPr>
            <a:xfrm>
              <a:off x="6240817" y="1893246"/>
              <a:ext cx="916141" cy="2294726"/>
            </a:xfrm>
            <a:custGeom>
              <a:rect b="b" l="l" r="r" t="t"/>
              <a:pathLst>
                <a:path extrusionOk="0" h="63233" w="25245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rotWithShape="0" algn="bl" dir="2820000" dist="47625">
                <a:schemeClr val="dk1">
                  <a:alpha val="9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7249679" y="1893246"/>
              <a:ext cx="915669" cy="2294726"/>
            </a:xfrm>
            <a:custGeom>
              <a:rect b="b" l="l" r="r" t="t"/>
              <a:pathLst>
                <a:path extrusionOk="0" h="63233" w="25232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  <a:effectLst>
              <a:outerShdw blurRad="257175" rotWithShape="0" algn="bl" dir="2820000" dist="47625">
                <a:schemeClr val="dk1">
                  <a:alpha val="93730"/>
                </a:scheme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6240817" y="1893246"/>
              <a:ext cx="916141" cy="2294726"/>
            </a:xfrm>
            <a:custGeom>
              <a:rect b="b" l="l" r="r" t="t"/>
              <a:pathLst>
                <a:path extrusionOk="0" h="63233" w="25245">
                  <a:moveTo>
                    <a:pt x="21059" y="1"/>
                  </a:moveTo>
                  <a:cubicBezTo>
                    <a:pt x="19739" y="1"/>
                    <a:pt x="18205" y="524"/>
                    <a:pt x="16517" y="1558"/>
                  </a:cubicBezTo>
                  <a:cubicBezTo>
                    <a:pt x="11154" y="4863"/>
                    <a:pt x="5483" y="9548"/>
                    <a:pt x="4947" y="12568"/>
                  </a:cubicBezTo>
                  <a:cubicBezTo>
                    <a:pt x="4923" y="12663"/>
                    <a:pt x="4888" y="12747"/>
                    <a:pt x="4828" y="12818"/>
                  </a:cubicBezTo>
                  <a:cubicBezTo>
                    <a:pt x="4805" y="12853"/>
                    <a:pt x="2058" y="16576"/>
                    <a:pt x="2058" y="20428"/>
                  </a:cubicBezTo>
                  <a:cubicBezTo>
                    <a:pt x="2058" y="20571"/>
                    <a:pt x="2011" y="20713"/>
                    <a:pt x="1916" y="20820"/>
                  </a:cubicBezTo>
                  <a:cubicBezTo>
                    <a:pt x="1903" y="20832"/>
                    <a:pt x="453" y="22640"/>
                    <a:pt x="798" y="26159"/>
                  </a:cubicBezTo>
                  <a:cubicBezTo>
                    <a:pt x="1083" y="29048"/>
                    <a:pt x="738" y="30974"/>
                    <a:pt x="489" y="32389"/>
                  </a:cubicBezTo>
                  <a:cubicBezTo>
                    <a:pt x="405" y="32889"/>
                    <a:pt x="334" y="33317"/>
                    <a:pt x="299" y="33721"/>
                  </a:cubicBezTo>
                  <a:cubicBezTo>
                    <a:pt x="215" y="34708"/>
                    <a:pt x="1" y="38192"/>
                    <a:pt x="548" y="41807"/>
                  </a:cubicBezTo>
                  <a:cubicBezTo>
                    <a:pt x="1023" y="45052"/>
                    <a:pt x="2997" y="49987"/>
                    <a:pt x="3021" y="50035"/>
                  </a:cubicBezTo>
                  <a:cubicBezTo>
                    <a:pt x="3116" y="50272"/>
                    <a:pt x="3045" y="50545"/>
                    <a:pt x="2855" y="50724"/>
                  </a:cubicBezTo>
                  <a:cubicBezTo>
                    <a:pt x="2855" y="50724"/>
                    <a:pt x="2426" y="51164"/>
                    <a:pt x="2783" y="52258"/>
                  </a:cubicBezTo>
                  <a:cubicBezTo>
                    <a:pt x="3092" y="53197"/>
                    <a:pt x="4294" y="54386"/>
                    <a:pt x="5554" y="55647"/>
                  </a:cubicBezTo>
                  <a:cubicBezTo>
                    <a:pt x="6136" y="56217"/>
                    <a:pt x="6743" y="56812"/>
                    <a:pt x="7314" y="57430"/>
                  </a:cubicBezTo>
                  <a:cubicBezTo>
                    <a:pt x="9037" y="59309"/>
                    <a:pt x="13532" y="62293"/>
                    <a:pt x="18158" y="63030"/>
                  </a:cubicBezTo>
                  <a:cubicBezTo>
                    <a:pt x="19014" y="63173"/>
                    <a:pt x="19680" y="63233"/>
                    <a:pt x="20250" y="63233"/>
                  </a:cubicBezTo>
                  <a:cubicBezTo>
                    <a:pt x="22367" y="63233"/>
                    <a:pt x="24304" y="62626"/>
                    <a:pt x="24756" y="55230"/>
                  </a:cubicBezTo>
                  <a:cubicBezTo>
                    <a:pt x="25244" y="47192"/>
                    <a:pt x="24780" y="4971"/>
                    <a:pt x="24756" y="2509"/>
                  </a:cubicBezTo>
                  <a:cubicBezTo>
                    <a:pt x="24471" y="1808"/>
                    <a:pt x="23508" y="1"/>
                    <a:pt x="210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7249679" y="1893246"/>
              <a:ext cx="915669" cy="2294726"/>
            </a:xfrm>
            <a:custGeom>
              <a:rect b="b" l="l" r="r" t="t"/>
              <a:pathLst>
                <a:path extrusionOk="0" h="63233" w="25232">
                  <a:moveTo>
                    <a:pt x="4174" y="1"/>
                  </a:moveTo>
                  <a:cubicBezTo>
                    <a:pt x="1725" y="1"/>
                    <a:pt x="761" y="1808"/>
                    <a:pt x="488" y="2509"/>
                  </a:cubicBezTo>
                  <a:cubicBezTo>
                    <a:pt x="452" y="4971"/>
                    <a:pt x="0" y="47192"/>
                    <a:pt x="488" y="55230"/>
                  </a:cubicBezTo>
                  <a:cubicBezTo>
                    <a:pt x="928" y="62626"/>
                    <a:pt x="2866" y="63233"/>
                    <a:pt x="4983" y="63233"/>
                  </a:cubicBezTo>
                  <a:cubicBezTo>
                    <a:pt x="5553" y="63233"/>
                    <a:pt x="6219" y="63173"/>
                    <a:pt x="7075" y="63030"/>
                  </a:cubicBezTo>
                  <a:cubicBezTo>
                    <a:pt x="11700" y="62293"/>
                    <a:pt x="16207" y="59309"/>
                    <a:pt x="17931" y="57430"/>
                  </a:cubicBezTo>
                  <a:cubicBezTo>
                    <a:pt x="18501" y="56812"/>
                    <a:pt x="19096" y="56217"/>
                    <a:pt x="19679" y="55647"/>
                  </a:cubicBezTo>
                  <a:cubicBezTo>
                    <a:pt x="20951" y="54386"/>
                    <a:pt x="22152" y="53197"/>
                    <a:pt x="22449" y="52258"/>
                  </a:cubicBezTo>
                  <a:cubicBezTo>
                    <a:pt x="22806" y="51164"/>
                    <a:pt x="22390" y="50724"/>
                    <a:pt x="22366" y="50700"/>
                  </a:cubicBezTo>
                  <a:cubicBezTo>
                    <a:pt x="22200" y="50534"/>
                    <a:pt x="22128" y="50260"/>
                    <a:pt x="22211" y="50035"/>
                  </a:cubicBezTo>
                  <a:cubicBezTo>
                    <a:pt x="22235" y="49987"/>
                    <a:pt x="24209" y="45041"/>
                    <a:pt x="24697" y="41807"/>
                  </a:cubicBezTo>
                  <a:cubicBezTo>
                    <a:pt x="25231" y="38192"/>
                    <a:pt x="25017" y="34708"/>
                    <a:pt x="24946" y="33721"/>
                  </a:cubicBezTo>
                  <a:cubicBezTo>
                    <a:pt x="24911" y="33317"/>
                    <a:pt x="24827" y="32889"/>
                    <a:pt x="24744" y="32389"/>
                  </a:cubicBezTo>
                  <a:cubicBezTo>
                    <a:pt x="24494" y="30974"/>
                    <a:pt x="24161" y="29048"/>
                    <a:pt x="24435" y="26159"/>
                  </a:cubicBezTo>
                  <a:cubicBezTo>
                    <a:pt x="24779" y="22640"/>
                    <a:pt x="23329" y="20832"/>
                    <a:pt x="23317" y="20820"/>
                  </a:cubicBezTo>
                  <a:cubicBezTo>
                    <a:pt x="23234" y="20713"/>
                    <a:pt x="23175" y="20571"/>
                    <a:pt x="23175" y="20428"/>
                  </a:cubicBezTo>
                  <a:cubicBezTo>
                    <a:pt x="23175" y="16576"/>
                    <a:pt x="20427" y="12853"/>
                    <a:pt x="20404" y="12818"/>
                  </a:cubicBezTo>
                  <a:cubicBezTo>
                    <a:pt x="20345" y="12747"/>
                    <a:pt x="20309" y="12663"/>
                    <a:pt x="20297" y="12568"/>
                  </a:cubicBezTo>
                  <a:cubicBezTo>
                    <a:pt x="19750" y="9548"/>
                    <a:pt x="14090" y="4863"/>
                    <a:pt x="8716" y="1558"/>
                  </a:cubicBezTo>
                  <a:cubicBezTo>
                    <a:pt x="7028" y="524"/>
                    <a:pt x="5506" y="1"/>
                    <a:pt x="4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7206094" y="1849226"/>
              <a:ext cx="1004580" cy="2382765"/>
            </a:xfrm>
            <a:custGeom>
              <a:rect b="b" l="l" r="r" t="t"/>
              <a:pathLst>
                <a:path extrusionOk="0" h="65659" w="27682">
                  <a:moveTo>
                    <a:pt x="5410" y="1214"/>
                  </a:moveTo>
                  <a:cubicBezTo>
                    <a:pt x="6731" y="1214"/>
                    <a:pt x="8252" y="1737"/>
                    <a:pt x="9941" y="2771"/>
                  </a:cubicBezTo>
                  <a:cubicBezTo>
                    <a:pt x="15113" y="5957"/>
                    <a:pt x="20547" y="10404"/>
                    <a:pt x="21438" y="13424"/>
                  </a:cubicBezTo>
                  <a:cubicBezTo>
                    <a:pt x="20606" y="13151"/>
                    <a:pt x="19762" y="12949"/>
                    <a:pt x="18894" y="12818"/>
                  </a:cubicBezTo>
                  <a:cubicBezTo>
                    <a:pt x="18403" y="12777"/>
                    <a:pt x="17911" y="12707"/>
                    <a:pt x="17411" y="12707"/>
                  </a:cubicBezTo>
                  <a:cubicBezTo>
                    <a:pt x="17342" y="12707"/>
                    <a:pt x="17274" y="12708"/>
                    <a:pt x="17205" y="12711"/>
                  </a:cubicBezTo>
                  <a:cubicBezTo>
                    <a:pt x="17123" y="12705"/>
                    <a:pt x="17042" y="12703"/>
                    <a:pt x="16961" y="12703"/>
                  </a:cubicBezTo>
                  <a:cubicBezTo>
                    <a:pt x="16546" y="12703"/>
                    <a:pt x="16137" y="12770"/>
                    <a:pt x="15720" y="12830"/>
                  </a:cubicBezTo>
                  <a:cubicBezTo>
                    <a:pt x="14982" y="12010"/>
                    <a:pt x="14185" y="11296"/>
                    <a:pt x="13294" y="10666"/>
                  </a:cubicBezTo>
                  <a:cubicBezTo>
                    <a:pt x="12806" y="10345"/>
                    <a:pt x="12319" y="10036"/>
                    <a:pt x="11772" y="9810"/>
                  </a:cubicBezTo>
                  <a:cubicBezTo>
                    <a:pt x="11510" y="9703"/>
                    <a:pt x="11201" y="9560"/>
                    <a:pt x="10940" y="9513"/>
                  </a:cubicBezTo>
                  <a:cubicBezTo>
                    <a:pt x="10671" y="9451"/>
                    <a:pt x="10384" y="9415"/>
                    <a:pt x="10110" y="9415"/>
                  </a:cubicBezTo>
                  <a:cubicBezTo>
                    <a:pt x="10069" y="9415"/>
                    <a:pt x="10029" y="9416"/>
                    <a:pt x="9988" y="9418"/>
                  </a:cubicBezTo>
                  <a:cubicBezTo>
                    <a:pt x="9370" y="9429"/>
                    <a:pt x="8776" y="9656"/>
                    <a:pt x="8311" y="9775"/>
                  </a:cubicBezTo>
                  <a:cubicBezTo>
                    <a:pt x="8228" y="9791"/>
                    <a:pt x="8154" y="9800"/>
                    <a:pt x="8085" y="9800"/>
                  </a:cubicBezTo>
                  <a:cubicBezTo>
                    <a:pt x="7956" y="9800"/>
                    <a:pt x="7845" y="9768"/>
                    <a:pt x="7729" y="9691"/>
                  </a:cubicBezTo>
                  <a:cubicBezTo>
                    <a:pt x="7550" y="9572"/>
                    <a:pt x="7408" y="9358"/>
                    <a:pt x="7265" y="9132"/>
                  </a:cubicBezTo>
                  <a:cubicBezTo>
                    <a:pt x="7146" y="8918"/>
                    <a:pt x="7027" y="8644"/>
                    <a:pt x="6897" y="8395"/>
                  </a:cubicBezTo>
                  <a:cubicBezTo>
                    <a:pt x="6778" y="8145"/>
                    <a:pt x="6623" y="7907"/>
                    <a:pt x="6528" y="7658"/>
                  </a:cubicBezTo>
                  <a:cubicBezTo>
                    <a:pt x="6326" y="7146"/>
                    <a:pt x="6112" y="6636"/>
                    <a:pt x="6017" y="6076"/>
                  </a:cubicBezTo>
                  <a:lnTo>
                    <a:pt x="6017" y="6076"/>
                  </a:lnTo>
                  <a:cubicBezTo>
                    <a:pt x="5993" y="6647"/>
                    <a:pt x="6136" y="7206"/>
                    <a:pt x="6266" y="7753"/>
                  </a:cubicBezTo>
                  <a:cubicBezTo>
                    <a:pt x="6433" y="8312"/>
                    <a:pt x="6623" y="8800"/>
                    <a:pt x="6849" y="9358"/>
                  </a:cubicBezTo>
                  <a:cubicBezTo>
                    <a:pt x="6992" y="9619"/>
                    <a:pt x="7122" y="9893"/>
                    <a:pt x="7396" y="10119"/>
                  </a:cubicBezTo>
                  <a:cubicBezTo>
                    <a:pt x="7608" y="10321"/>
                    <a:pt x="7929" y="10407"/>
                    <a:pt x="8207" y="10407"/>
                  </a:cubicBezTo>
                  <a:cubicBezTo>
                    <a:pt x="8273" y="10407"/>
                    <a:pt x="8336" y="10402"/>
                    <a:pt x="8395" y="10393"/>
                  </a:cubicBezTo>
                  <a:cubicBezTo>
                    <a:pt x="9004" y="10301"/>
                    <a:pt x="9469" y="10142"/>
                    <a:pt x="9951" y="10142"/>
                  </a:cubicBezTo>
                  <a:cubicBezTo>
                    <a:pt x="9967" y="10142"/>
                    <a:pt x="9983" y="10142"/>
                    <a:pt x="10000" y="10143"/>
                  </a:cubicBezTo>
                  <a:cubicBezTo>
                    <a:pt x="10261" y="10155"/>
                    <a:pt x="10475" y="10179"/>
                    <a:pt x="10726" y="10250"/>
                  </a:cubicBezTo>
                  <a:cubicBezTo>
                    <a:pt x="10999" y="10321"/>
                    <a:pt x="11201" y="10417"/>
                    <a:pt x="11450" y="10535"/>
                  </a:cubicBezTo>
                  <a:cubicBezTo>
                    <a:pt x="11938" y="10726"/>
                    <a:pt x="12390" y="11035"/>
                    <a:pt x="12830" y="11332"/>
                  </a:cubicBezTo>
                  <a:cubicBezTo>
                    <a:pt x="13567" y="11831"/>
                    <a:pt x="14257" y="12426"/>
                    <a:pt x="14899" y="13044"/>
                  </a:cubicBezTo>
                  <a:cubicBezTo>
                    <a:pt x="14804" y="13068"/>
                    <a:pt x="14708" y="13104"/>
                    <a:pt x="14602" y="13151"/>
                  </a:cubicBezTo>
                  <a:cubicBezTo>
                    <a:pt x="14079" y="13342"/>
                    <a:pt x="13448" y="13710"/>
                    <a:pt x="12877" y="14174"/>
                  </a:cubicBezTo>
                  <a:cubicBezTo>
                    <a:pt x="12330" y="14661"/>
                    <a:pt x="11867" y="15244"/>
                    <a:pt x="11629" y="15731"/>
                  </a:cubicBezTo>
                  <a:cubicBezTo>
                    <a:pt x="11403" y="16230"/>
                    <a:pt x="11296" y="16563"/>
                    <a:pt x="11296" y="16563"/>
                  </a:cubicBezTo>
                  <a:cubicBezTo>
                    <a:pt x="11296" y="16563"/>
                    <a:pt x="11569" y="16314"/>
                    <a:pt x="11926" y="15957"/>
                  </a:cubicBezTo>
                  <a:cubicBezTo>
                    <a:pt x="12081" y="15755"/>
                    <a:pt x="12366" y="15612"/>
                    <a:pt x="12581" y="15387"/>
                  </a:cubicBezTo>
                  <a:cubicBezTo>
                    <a:pt x="12795" y="15160"/>
                    <a:pt x="13104" y="15006"/>
                    <a:pt x="13365" y="14816"/>
                  </a:cubicBezTo>
                  <a:cubicBezTo>
                    <a:pt x="13627" y="14613"/>
                    <a:pt x="13924" y="14459"/>
                    <a:pt x="14185" y="14293"/>
                  </a:cubicBezTo>
                  <a:cubicBezTo>
                    <a:pt x="14459" y="14162"/>
                    <a:pt x="14697" y="13984"/>
                    <a:pt x="14922" y="13889"/>
                  </a:cubicBezTo>
                  <a:cubicBezTo>
                    <a:pt x="15208" y="13746"/>
                    <a:pt x="15434" y="13627"/>
                    <a:pt x="15553" y="13567"/>
                  </a:cubicBezTo>
                  <a:cubicBezTo>
                    <a:pt x="15588" y="13567"/>
                    <a:pt x="15612" y="13567"/>
                    <a:pt x="15648" y="13556"/>
                  </a:cubicBezTo>
                  <a:lnTo>
                    <a:pt x="15660" y="13556"/>
                  </a:lnTo>
                  <a:cubicBezTo>
                    <a:pt x="16183" y="13472"/>
                    <a:pt x="16695" y="13342"/>
                    <a:pt x="17229" y="13318"/>
                  </a:cubicBezTo>
                  <a:cubicBezTo>
                    <a:pt x="17528" y="13284"/>
                    <a:pt x="17830" y="13277"/>
                    <a:pt x="18131" y="13277"/>
                  </a:cubicBezTo>
                  <a:cubicBezTo>
                    <a:pt x="18371" y="13277"/>
                    <a:pt x="18610" y="13282"/>
                    <a:pt x="18846" y="13282"/>
                  </a:cubicBezTo>
                  <a:cubicBezTo>
                    <a:pt x="19726" y="13342"/>
                    <a:pt x="20595" y="13424"/>
                    <a:pt x="21474" y="13567"/>
                  </a:cubicBezTo>
                  <a:cubicBezTo>
                    <a:pt x="21498" y="13638"/>
                    <a:pt x="21510" y="13710"/>
                    <a:pt x="21522" y="13781"/>
                  </a:cubicBezTo>
                  <a:cubicBezTo>
                    <a:pt x="21546" y="13876"/>
                    <a:pt x="21581" y="13960"/>
                    <a:pt x="21641" y="14031"/>
                  </a:cubicBezTo>
                  <a:cubicBezTo>
                    <a:pt x="21652" y="14055"/>
                    <a:pt x="22913" y="15767"/>
                    <a:pt x="23734" y="18074"/>
                  </a:cubicBezTo>
                  <a:cubicBezTo>
                    <a:pt x="23210" y="17884"/>
                    <a:pt x="22675" y="17693"/>
                    <a:pt x="22164" y="17479"/>
                  </a:cubicBezTo>
                  <a:cubicBezTo>
                    <a:pt x="21795" y="17348"/>
                    <a:pt x="21403" y="17218"/>
                    <a:pt x="21046" y="17015"/>
                  </a:cubicBezTo>
                  <a:cubicBezTo>
                    <a:pt x="20666" y="16849"/>
                    <a:pt x="20285" y="16682"/>
                    <a:pt x="19881" y="16540"/>
                  </a:cubicBezTo>
                  <a:lnTo>
                    <a:pt x="19881" y="16540"/>
                  </a:lnTo>
                  <a:cubicBezTo>
                    <a:pt x="20178" y="16837"/>
                    <a:pt x="20499" y="17110"/>
                    <a:pt x="20809" y="17384"/>
                  </a:cubicBezTo>
                  <a:cubicBezTo>
                    <a:pt x="21118" y="17646"/>
                    <a:pt x="21486" y="17860"/>
                    <a:pt x="21855" y="18074"/>
                  </a:cubicBezTo>
                  <a:cubicBezTo>
                    <a:pt x="22223" y="18264"/>
                    <a:pt x="22592" y="18502"/>
                    <a:pt x="22984" y="18632"/>
                  </a:cubicBezTo>
                  <a:cubicBezTo>
                    <a:pt x="23115" y="18692"/>
                    <a:pt x="23234" y="18740"/>
                    <a:pt x="23364" y="18787"/>
                  </a:cubicBezTo>
                  <a:cubicBezTo>
                    <a:pt x="23329" y="18799"/>
                    <a:pt x="23305" y="18822"/>
                    <a:pt x="23282" y="18835"/>
                  </a:cubicBezTo>
                  <a:cubicBezTo>
                    <a:pt x="23020" y="19025"/>
                    <a:pt x="22794" y="19263"/>
                    <a:pt x="22556" y="19477"/>
                  </a:cubicBezTo>
                  <a:cubicBezTo>
                    <a:pt x="22318" y="19691"/>
                    <a:pt x="22116" y="19940"/>
                    <a:pt x="21926" y="20202"/>
                  </a:cubicBezTo>
                  <a:cubicBezTo>
                    <a:pt x="21747" y="20463"/>
                    <a:pt x="21557" y="20713"/>
                    <a:pt x="21391" y="20975"/>
                  </a:cubicBezTo>
                  <a:cubicBezTo>
                    <a:pt x="21676" y="20809"/>
                    <a:pt x="21914" y="20618"/>
                    <a:pt x="22164" y="20440"/>
                  </a:cubicBezTo>
                  <a:cubicBezTo>
                    <a:pt x="22426" y="20273"/>
                    <a:pt x="22627" y="20048"/>
                    <a:pt x="22913" y="19916"/>
                  </a:cubicBezTo>
                  <a:cubicBezTo>
                    <a:pt x="23163" y="19762"/>
                    <a:pt x="23424" y="19596"/>
                    <a:pt x="23674" y="19441"/>
                  </a:cubicBezTo>
                  <a:cubicBezTo>
                    <a:pt x="23805" y="19382"/>
                    <a:pt x="23948" y="19298"/>
                    <a:pt x="24090" y="19227"/>
                  </a:cubicBezTo>
                  <a:cubicBezTo>
                    <a:pt x="24280" y="20000"/>
                    <a:pt x="24411" y="20820"/>
                    <a:pt x="24411" y="21641"/>
                  </a:cubicBezTo>
                  <a:cubicBezTo>
                    <a:pt x="24411" y="21784"/>
                    <a:pt x="24458" y="21926"/>
                    <a:pt x="24553" y="22033"/>
                  </a:cubicBezTo>
                  <a:cubicBezTo>
                    <a:pt x="24566" y="22045"/>
                    <a:pt x="26016" y="23853"/>
                    <a:pt x="25671" y="27372"/>
                  </a:cubicBezTo>
                  <a:cubicBezTo>
                    <a:pt x="25386" y="30261"/>
                    <a:pt x="25719" y="32187"/>
                    <a:pt x="25969" y="33602"/>
                  </a:cubicBezTo>
                  <a:cubicBezTo>
                    <a:pt x="26064" y="34102"/>
                    <a:pt x="26135" y="34530"/>
                    <a:pt x="26171" y="34934"/>
                  </a:cubicBezTo>
                  <a:cubicBezTo>
                    <a:pt x="26254" y="35921"/>
                    <a:pt x="26468" y="39405"/>
                    <a:pt x="25921" y="43020"/>
                  </a:cubicBezTo>
                  <a:cubicBezTo>
                    <a:pt x="25565" y="45398"/>
                    <a:pt x="24411" y="48691"/>
                    <a:pt x="23805" y="50296"/>
                  </a:cubicBezTo>
                  <a:cubicBezTo>
                    <a:pt x="23626" y="50117"/>
                    <a:pt x="23412" y="49951"/>
                    <a:pt x="23174" y="49821"/>
                  </a:cubicBezTo>
                  <a:cubicBezTo>
                    <a:pt x="22770" y="49607"/>
                    <a:pt x="22330" y="49488"/>
                    <a:pt x="22009" y="49475"/>
                  </a:cubicBezTo>
                  <a:cubicBezTo>
                    <a:pt x="21665" y="49488"/>
                    <a:pt x="21462" y="49523"/>
                    <a:pt x="21462" y="49523"/>
                  </a:cubicBezTo>
                  <a:cubicBezTo>
                    <a:pt x="21462" y="49523"/>
                    <a:pt x="21652" y="49642"/>
                    <a:pt x="21902" y="49797"/>
                  </a:cubicBezTo>
                  <a:cubicBezTo>
                    <a:pt x="22033" y="49856"/>
                    <a:pt x="22152" y="50011"/>
                    <a:pt x="22294" y="50106"/>
                  </a:cubicBezTo>
                  <a:cubicBezTo>
                    <a:pt x="22437" y="50189"/>
                    <a:pt x="22568" y="50344"/>
                    <a:pt x="22687" y="50463"/>
                  </a:cubicBezTo>
                  <a:cubicBezTo>
                    <a:pt x="22949" y="50712"/>
                    <a:pt x="23163" y="51010"/>
                    <a:pt x="23317" y="51211"/>
                  </a:cubicBezTo>
                  <a:cubicBezTo>
                    <a:pt x="23353" y="51259"/>
                    <a:pt x="23388" y="51307"/>
                    <a:pt x="23412" y="51343"/>
                  </a:cubicBezTo>
                  <a:cubicBezTo>
                    <a:pt x="23377" y="51544"/>
                    <a:pt x="23448" y="51771"/>
                    <a:pt x="23602" y="51913"/>
                  </a:cubicBezTo>
                  <a:cubicBezTo>
                    <a:pt x="23615" y="51937"/>
                    <a:pt x="24043" y="52377"/>
                    <a:pt x="23686" y="53471"/>
                  </a:cubicBezTo>
                  <a:cubicBezTo>
                    <a:pt x="23377" y="54410"/>
                    <a:pt x="22175" y="55599"/>
                    <a:pt x="20904" y="56860"/>
                  </a:cubicBezTo>
                  <a:cubicBezTo>
                    <a:pt x="20333" y="57430"/>
                    <a:pt x="19726" y="58025"/>
                    <a:pt x="19155" y="58643"/>
                  </a:cubicBezTo>
                  <a:cubicBezTo>
                    <a:pt x="17432" y="60522"/>
                    <a:pt x="12925" y="63506"/>
                    <a:pt x="8311" y="64243"/>
                  </a:cubicBezTo>
                  <a:cubicBezTo>
                    <a:pt x="7444" y="64386"/>
                    <a:pt x="6790" y="64446"/>
                    <a:pt x="6219" y="64446"/>
                  </a:cubicBezTo>
                  <a:cubicBezTo>
                    <a:pt x="4221" y="64446"/>
                    <a:pt x="2379" y="63899"/>
                    <a:pt x="1808" y="57644"/>
                  </a:cubicBezTo>
                  <a:cubicBezTo>
                    <a:pt x="1832" y="57549"/>
                    <a:pt x="1867" y="57454"/>
                    <a:pt x="1903" y="57359"/>
                  </a:cubicBezTo>
                  <a:cubicBezTo>
                    <a:pt x="2117" y="56741"/>
                    <a:pt x="2521" y="55896"/>
                    <a:pt x="3151" y="55005"/>
                  </a:cubicBezTo>
                  <a:cubicBezTo>
                    <a:pt x="3484" y="54577"/>
                    <a:pt x="3877" y="54125"/>
                    <a:pt x="4376" y="53768"/>
                  </a:cubicBezTo>
                  <a:cubicBezTo>
                    <a:pt x="4852" y="53375"/>
                    <a:pt x="5458" y="53114"/>
                    <a:pt x="6100" y="52936"/>
                  </a:cubicBezTo>
                  <a:cubicBezTo>
                    <a:pt x="6766" y="52757"/>
                    <a:pt x="7396" y="52757"/>
                    <a:pt x="8216" y="52733"/>
                  </a:cubicBezTo>
                  <a:lnTo>
                    <a:pt x="9370" y="52710"/>
                  </a:lnTo>
                  <a:lnTo>
                    <a:pt x="10583" y="52543"/>
                  </a:lnTo>
                  <a:cubicBezTo>
                    <a:pt x="11391" y="52377"/>
                    <a:pt x="12176" y="52032"/>
                    <a:pt x="12818" y="51509"/>
                  </a:cubicBezTo>
                  <a:cubicBezTo>
                    <a:pt x="13424" y="50926"/>
                    <a:pt x="13865" y="50273"/>
                    <a:pt x="14209" y="49642"/>
                  </a:cubicBezTo>
                  <a:cubicBezTo>
                    <a:pt x="14578" y="49012"/>
                    <a:pt x="14911" y="48394"/>
                    <a:pt x="15255" y="47847"/>
                  </a:cubicBezTo>
                  <a:cubicBezTo>
                    <a:pt x="15612" y="47264"/>
                    <a:pt x="15969" y="46764"/>
                    <a:pt x="16338" y="46336"/>
                  </a:cubicBezTo>
                  <a:cubicBezTo>
                    <a:pt x="16718" y="45921"/>
                    <a:pt x="17099" y="45564"/>
                    <a:pt x="17467" y="45302"/>
                  </a:cubicBezTo>
                  <a:cubicBezTo>
                    <a:pt x="17860" y="45052"/>
                    <a:pt x="18228" y="44898"/>
                    <a:pt x="18549" y="44814"/>
                  </a:cubicBezTo>
                  <a:cubicBezTo>
                    <a:pt x="19119" y="44680"/>
                    <a:pt x="19499" y="44672"/>
                    <a:pt x="19587" y="44672"/>
                  </a:cubicBezTo>
                  <a:cubicBezTo>
                    <a:pt x="19600" y="44672"/>
                    <a:pt x="19607" y="44672"/>
                    <a:pt x="19607" y="44672"/>
                  </a:cubicBezTo>
                  <a:cubicBezTo>
                    <a:pt x="19607" y="44672"/>
                    <a:pt x="19496" y="44658"/>
                    <a:pt x="19290" y="44658"/>
                  </a:cubicBezTo>
                  <a:cubicBezTo>
                    <a:pt x="19109" y="44658"/>
                    <a:pt x="18854" y="44669"/>
                    <a:pt x="18537" y="44708"/>
                  </a:cubicBezTo>
                  <a:cubicBezTo>
                    <a:pt x="18193" y="44767"/>
                    <a:pt x="17788" y="44886"/>
                    <a:pt x="17360" y="45112"/>
                  </a:cubicBezTo>
                  <a:cubicBezTo>
                    <a:pt x="16932" y="45350"/>
                    <a:pt x="16492" y="45683"/>
                    <a:pt x="16076" y="46111"/>
                  </a:cubicBezTo>
                  <a:cubicBezTo>
                    <a:pt x="15660" y="46539"/>
                    <a:pt x="15268" y="47038"/>
                    <a:pt x="14887" y="47585"/>
                  </a:cubicBezTo>
                  <a:cubicBezTo>
                    <a:pt x="14494" y="48144"/>
                    <a:pt x="14126" y="48738"/>
                    <a:pt x="13733" y="49345"/>
                  </a:cubicBezTo>
                  <a:cubicBezTo>
                    <a:pt x="13353" y="49963"/>
                    <a:pt x="12913" y="50522"/>
                    <a:pt x="12378" y="50986"/>
                  </a:cubicBezTo>
                  <a:cubicBezTo>
                    <a:pt x="11820" y="51378"/>
                    <a:pt x="11154" y="51639"/>
                    <a:pt x="10428" y="51747"/>
                  </a:cubicBezTo>
                  <a:lnTo>
                    <a:pt x="9346" y="51890"/>
                  </a:lnTo>
                  <a:lnTo>
                    <a:pt x="8205" y="51913"/>
                  </a:lnTo>
                  <a:cubicBezTo>
                    <a:pt x="7503" y="51925"/>
                    <a:pt x="6623" y="51913"/>
                    <a:pt x="5886" y="52115"/>
                  </a:cubicBezTo>
                  <a:cubicBezTo>
                    <a:pt x="5137" y="52318"/>
                    <a:pt x="4424" y="52638"/>
                    <a:pt x="3865" y="53079"/>
                  </a:cubicBezTo>
                  <a:cubicBezTo>
                    <a:pt x="3282" y="53494"/>
                    <a:pt x="2831" y="54006"/>
                    <a:pt x="2450" y="54482"/>
                  </a:cubicBezTo>
                  <a:cubicBezTo>
                    <a:pt x="2129" y="54933"/>
                    <a:pt x="1879" y="55362"/>
                    <a:pt x="1677" y="55777"/>
                  </a:cubicBezTo>
                  <a:cubicBezTo>
                    <a:pt x="1594" y="53792"/>
                    <a:pt x="1534" y="50450"/>
                    <a:pt x="1510" y="46396"/>
                  </a:cubicBezTo>
                  <a:cubicBezTo>
                    <a:pt x="1724" y="46384"/>
                    <a:pt x="2070" y="46336"/>
                    <a:pt x="2461" y="46241"/>
                  </a:cubicBezTo>
                  <a:cubicBezTo>
                    <a:pt x="2818" y="46170"/>
                    <a:pt x="3211" y="45980"/>
                    <a:pt x="3639" y="45826"/>
                  </a:cubicBezTo>
                  <a:cubicBezTo>
                    <a:pt x="3769" y="45754"/>
                    <a:pt x="3912" y="45671"/>
                    <a:pt x="4055" y="45599"/>
                  </a:cubicBezTo>
                  <a:cubicBezTo>
                    <a:pt x="4054" y="45598"/>
                    <a:pt x="4054" y="45597"/>
                    <a:pt x="4054" y="45597"/>
                  </a:cubicBezTo>
                  <a:lnTo>
                    <a:pt x="4054" y="45597"/>
                  </a:lnTo>
                  <a:cubicBezTo>
                    <a:pt x="4061" y="45597"/>
                    <a:pt x="4187" y="45750"/>
                    <a:pt x="4376" y="45873"/>
                  </a:cubicBezTo>
                  <a:cubicBezTo>
                    <a:pt x="4578" y="46003"/>
                    <a:pt x="4876" y="46146"/>
                    <a:pt x="5185" y="46230"/>
                  </a:cubicBezTo>
                  <a:cubicBezTo>
                    <a:pt x="5309" y="46252"/>
                    <a:pt x="5432" y="46261"/>
                    <a:pt x="5549" y="46261"/>
                  </a:cubicBezTo>
                  <a:cubicBezTo>
                    <a:pt x="5744" y="46261"/>
                    <a:pt x="5923" y="46236"/>
                    <a:pt x="6065" y="46206"/>
                  </a:cubicBezTo>
                  <a:cubicBezTo>
                    <a:pt x="6290" y="46122"/>
                    <a:pt x="6409" y="46051"/>
                    <a:pt x="6409" y="46051"/>
                  </a:cubicBezTo>
                  <a:cubicBezTo>
                    <a:pt x="6398" y="46027"/>
                    <a:pt x="5838" y="45861"/>
                    <a:pt x="5529" y="45504"/>
                  </a:cubicBezTo>
                  <a:cubicBezTo>
                    <a:pt x="5351" y="45350"/>
                    <a:pt x="5196" y="45184"/>
                    <a:pt x="5101" y="45041"/>
                  </a:cubicBezTo>
                  <a:cubicBezTo>
                    <a:pt x="5054" y="44993"/>
                    <a:pt x="5030" y="44957"/>
                    <a:pt x="5006" y="44922"/>
                  </a:cubicBezTo>
                  <a:lnTo>
                    <a:pt x="5363" y="44577"/>
                  </a:lnTo>
                  <a:cubicBezTo>
                    <a:pt x="5553" y="44423"/>
                    <a:pt x="5660" y="44209"/>
                    <a:pt x="5779" y="44018"/>
                  </a:cubicBezTo>
                  <a:cubicBezTo>
                    <a:pt x="6005" y="43625"/>
                    <a:pt x="6279" y="43316"/>
                    <a:pt x="6350" y="42960"/>
                  </a:cubicBezTo>
                  <a:cubicBezTo>
                    <a:pt x="6552" y="42282"/>
                    <a:pt x="6647" y="41842"/>
                    <a:pt x="6647" y="41842"/>
                  </a:cubicBezTo>
                  <a:lnTo>
                    <a:pt x="6647" y="41842"/>
                  </a:lnTo>
                  <a:cubicBezTo>
                    <a:pt x="6647" y="41842"/>
                    <a:pt x="6398" y="42246"/>
                    <a:pt x="6065" y="42817"/>
                  </a:cubicBezTo>
                  <a:cubicBezTo>
                    <a:pt x="5946" y="43126"/>
                    <a:pt x="5624" y="43376"/>
                    <a:pt x="5363" y="43673"/>
                  </a:cubicBezTo>
                  <a:cubicBezTo>
                    <a:pt x="5232" y="43816"/>
                    <a:pt x="5101" y="43982"/>
                    <a:pt x="4911" y="44077"/>
                  </a:cubicBezTo>
                  <a:lnTo>
                    <a:pt x="4376" y="44423"/>
                  </a:lnTo>
                  <a:cubicBezTo>
                    <a:pt x="4043" y="44660"/>
                    <a:pt x="3627" y="44791"/>
                    <a:pt x="3282" y="44957"/>
                  </a:cubicBezTo>
                  <a:cubicBezTo>
                    <a:pt x="2902" y="45052"/>
                    <a:pt x="2557" y="45195"/>
                    <a:pt x="2236" y="45219"/>
                  </a:cubicBezTo>
                  <a:cubicBezTo>
                    <a:pt x="1927" y="45279"/>
                    <a:pt x="1677" y="45314"/>
                    <a:pt x="1510" y="45326"/>
                  </a:cubicBezTo>
                  <a:cubicBezTo>
                    <a:pt x="1499" y="44363"/>
                    <a:pt x="1499" y="43364"/>
                    <a:pt x="1499" y="42341"/>
                  </a:cubicBezTo>
                  <a:cubicBezTo>
                    <a:pt x="1570" y="42341"/>
                    <a:pt x="1665" y="42330"/>
                    <a:pt x="1748" y="42318"/>
                  </a:cubicBezTo>
                  <a:cubicBezTo>
                    <a:pt x="2141" y="42270"/>
                    <a:pt x="2652" y="42151"/>
                    <a:pt x="3127" y="41949"/>
                  </a:cubicBezTo>
                  <a:cubicBezTo>
                    <a:pt x="3354" y="41830"/>
                    <a:pt x="3579" y="41712"/>
                    <a:pt x="3769" y="41557"/>
                  </a:cubicBezTo>
                  <a:cubicBezTo>
                    <a:pt x="3960" y="41414"/>
                    <a:pt x="4138" y="41307"/>
                    <a:pt x="4269" y="41152"/>
                  </a:cubicBezTo>
                  <a:cubicBezTo>
                    <a:pt x="4519" y="40879"/>
                    <a:pt x="4662" y="40689"/>
                    <a:pt x="4662" y="40689"/>
                  </a:cubicBezTo>
                  <a:lnTo>
                    <a:pt x="4662" y="40689"/>
                  </a:lnTo>
                  <a:cubicBezTo>
                    <a:pt x="4662" y="40689"/>
                    <a:pt x="4424" y="40772"/>
                    <a:pt x="4102" y="40903"/>
                  </a:cubicBezTo>
                  <a:cubicBezTo>
                    <a:pt x="3948" y="40986"/>
                    <a:pt x="3746" y="41010"/>
                    <a:pt x="3544" y="41070"/>
                  </a:cubicBezTo>
                  <a:cubicBezTo>
                    <a:pt x="3341" y="41141"/>
                    <a:pt x="3116" y="41152"/>
                    <a:pt x="2890" y="41176"/>
                  </a:cubicBezTo>
                  <a:cubicBezTo>
                    <a:pt x="2645" y="41225"/>
                    <a:pt x="2392" y="41241"/>
                    <a:pt x="2162" y="41241"/>
                  </a:cubicBezTo>
                  <a:cubicBezTo>
                    <a:pt x="2001" y="41241"/>
                    <a:pt x="1852" y="41233"/>
                    <a:pt x="1724" y="41224"/>
                  </a:cubicBezTo>
                  <a:cubicBezTo>
                    <a:pt x="1629" y="41212"/>
                    <a:pt x="1558" y="41212"/>
                    <a:pt x="1486" y="41200"/>
                  </a:cubicBezTo>
                  <a:cubicBezTo>
                    <a:pt x="1486" y="36837"/>
                    <a:pt x="1499" y="32033"/>
                    <a:pt x="1523" y="27372"/>
                  </a:cubicBezTo>
                  <a:cubicBezTo>
                    <a:pt x="1642" y="27253"/>
                    <a:pt x="1760" y="27134"/>
                    <a:pt x="1856" y="27027"/>
                  </a:cubicBezTo>
                  <a:cubicBezTo>
                    <a:pt x="1951" y="26955"/>
                    <a:pt x="2022" y="26860"/>
                    <a:pt x="2105" y="26801"/>
                  </a:cubicBezTo>
                  <a:cubicBezTo>
                    <a:pt x="2200" y="26765"/>
                    <a:pt x="2260" y="26622"/>
                    <a:pt x="2366" y="26599"/>
                  </a:cubicBezTo>
                  <a:cubicBezTo>
                    <a:pt x="2557" y="26504"/>
                    <a:pt x="2747" y="26385"/>
                    <a:pt x="2747" y="26385"/>
                  </a:cubicBezTo>
                  <a:cubicBezTo>
                    <a:pt x="2747" y="26385"/>
                    <a:pt x="2617" y="26242"/>
                    <a:pt x="2319" y="26147"/>
                  </a:cubicBezTo>
                  <a:cubicBezTo>
                    <a:pt x="2262" y="26128"/>
                    <a:pt x="2199" y="26120"/>
                    <a:pt x="2133" y="26120"/>
                  </a:cubicBezTo>
                  <a:cubicBezTo>
                    <a:pt x="2032" y="26120"/>
                    <a:pt x="1922" y="26137"/>
                    <a:pt x="1808" y="26159"/>
                  </a:cubicBezTo>
                  <a:cubicBezTo>
                    <a:pt x="1701" y="26171"/>
                    <a:pt x="1618" y="26218"/>
                    <a:pt x="1534" y="26278"/>
                  </a:cubicBezTo>
                  <a:cubicBezTo>
                    <a:pt x="1534" y="24828"/>
                    <a:pt x="1546" y="23401"/>
                    <a:pt x="1558" y="21998"/>
                  </a:cubicBezTo>
                  <a:cubicBezTo>
                    <a:pt x="1642" y="21819"/>
                    <a:pt x="1772" y="21593"/>
                    <a:pt x="1951" y="21332"/>
                  </a:cubicBezTo>
                  <a:cubicBezTo>
                    <a:pt x="2331" y="20772"/>
                    <a:pt x="3008" y="20130"/>
                    <a:pt x="3888" y="20059"/>
                  </a:cubicBezTo>
                  <a:cubicBezTo>
                    <a:pt x="4044" y="20051"/>
                    <a:pt x="4177" y="20037"/>
                    <a:pt x="4335" y="20037"/>
                  </a:cubicBezTo>
                  <a:cubicBezTo>
                    <a:pt x="4405" y="20037"/>
                    <a:pt x="4481" y="20040"/>
                    <a:pt x="4567" y="20048"/>
                  </a:cubicBezTo>
                  <a:cubicBezTo>
                    <a:pt x="4828" y="20071"/>
                    <a:pt x="5030" y="20083"/>
                    <a:pt x="5256" y="20130"/>
                  </a:cubicBezTo>
                  <a:cubicBezTo>
                    <a:pt x="5470" y="20167"/>
                    <a:pt x="5684" y="20226"/>
                    <a:pt x="5874" y="20273"/>
                  </a:cubicBezTo>
                  <a:cubicBezTo>
                    <a:pt x="6076" y="20333"/>
                    <a:pt x="6266" y="20440"/>
                    <a:pt x="6552" y="20440"/>
                  </a:cubicBezTo>
                  <a:cubicBezTo>
                    <a:pt x="6826" y="20416"/>
                    <a:pt x="6968" y="20285"/>
                    <a:pt x="7099" y="20190"/>
                  </a:cubicBezTo>
                  <a:cubicBezTo>
                    <a:pt x="7218" y="20083"/>
                    <a:pt x="7313" y="19988"/>
                    <a:pt x="7396" y="19905"/>
                  </a:cubicBezTo>
                  <a:cubicBezTo>
                    <a:pt x="7563" y="19750"/>
                    <a:pt x="7646" y="19655"/>
                    <a:pt x="7646" y="19655"/>
                  </a:cubicBezTo>
                  <a:lnTo>
                    <a:pt x="7646" y="19655"/>
                  </a:lnTo>
                  <a:cubicBezTo>
                    <a:pt x="7646" y="19655"/>
                    <a:pt x="7539" y="19715"/>
                    <a:pt x="7336" y="19821"/>
                  </a:cubicBezTo>
                  <a:cubicBezTo>
                    <a:pt x="7164" y="19902"/>
                    <a:pt x="6824" y="20083"/>
                    <a:pt x="6575" y="20083"/>
                  </a:cubicBezTo>
                  <a:cubicBezTo>
                    <a:pt x="6567" y="20083"/>
                    <a:pt x="6560" y="20083"/>
                    <a:pt x="6552" y="20083"/>
                  </a:cubicBezTo>
                  <a:cubicBezTo>
                    <a:pt x="6361" y="20024"/>
                    <a:pt x="5981" y="19715"/>
                    <a:pt x="5553" y="19572"/>
                  </a:cubicBezTo>
                  <a:cubicBezTo>
                    <a:pt x="5577" y="19548"/>
                    <a:pt x="5600" y="19524"/>
                    <a:pt x="5613" y="19488"/>
                  </a:cubicBezTo>
                  <a:cubicBezTo>
                    <a:pt x="5838" y="19215"/>
                    <a:pt x="6076" y="18799"/>
                    <a:pt x="6290" y="18359"/>
                  </a:cubicBezTo>
                  <a:cubicBezTo>
                    <a:pt x="6385" y="18133"/>
                    <a:pt x="6445" y="17884"/>
                    <a:pt x="6517" y="17670"/>
                  </a:cubicBezTo>
                  <a:cubicBezTo>
                    <a:pt x="6575" y="17443"/>
                    <a:pt x="6575" y="17218"/>
                    <a:pt x="6599" y="17039"/>
                  </a:cubicBezTo>
                  <a:cubicBezTo>
                    <a:pt x="6612" y="16861"/>
                    <a:pt x="6552" y="16695"/>
                    <a:pt x="6552" y="16587"/>
                  </a:cubicBezTo>
                  <a:cubicBezTo>
                    <a:pt x="6528" y="16492"/>
                    <a:pt x="6517" y="16433"/>
                    <a:pt x="6517" y="16433"/>
                  </a:cubicBezTo>
                  <a:cubicBezTo>
                    <a:pt x="6517" y="16433"/>
                    <a:pt x="6421" y="16647"/>
                    <a:pt x="6266" y="16956"/>
                  </a:cubicBezTo>
                  <a:cubicBezTo>
                    <a:pt x="6088" y="17242"/>
                    <a:pt x="5862" y="17610"/>
                    <a:pt x="5577" y="17955"/>
                  </a:cubicBezTo>
                  <a:cubicBezTo>
                    <a:pt x="5327" y="18312"/>
                    <a:pt x="5054" y="18656"/>
                    <a:pt x="4863" y="18930"/>
                  </a:cubicBezTo>
                  <a:cubicBezTo>
                    <a:pt x="4733" y="19096"/>
                    <a:pt x="4638" y="19239"/>
                    <a:pt x="4590" y="19310"/>
                  </a:cubicBezTo>
                  <a:cubicBezTo>
                    <a:pt x="4364" y="19274"/>
                    <a:pt x="4079" y="19239"/>
                    <a:pt x="3829" y="19239"/>
                  </a:cubicBezTo>
                  <a:cubicBezTo>
                    <a:pt x="3246" y="19263"/>
                    <a:pt x="2664" y="19465"/>
                    <a:pt x="2212" y="19774"/>
                  </a:cubicBezTo>
                  <a:cubicBezTo>
                    <a:pt x="1951" y="19940"/>
                    <a:pt x="1748" y="20143"/>
                    <a:pt x="1570" y="20344"/>
                  </a:cubicBezTo>
                  <a:cubicBezTo>
                    <a:pt x="1570" y="18989"/>
                    <a:pt x="1582" y="17681"/>
                    <a:pt x="1594" y="16421"/>
                  </a:cubicBezTo>
                  <a:cubicBezTo>
                    <a:pt x="1689" y="16338"/>
                    <a:pt x="1796" y="16254"/>
                    <a:pt x="1891" y="16159"/>
                  </a:cubicBezTo>
                  <a:cubicBezTo>
                    <a:pt x="2081" y="16005"/>
                    <a:pt x="2260" y="15826"/>
                    <a:pt x="2461" y="15672"/>
                  </a:cubicBezTo>
                  <a:cubicBezTo>
                    <a:pt x="2676" y="15541"/>
                    <a:pt x="2842" y="15339"/>
                    <a:pt x="3056" y="15244"/>
                  </a:cubicBezTo>
                  <a:cubicBezTo>
                    <a:pt x="3270" y="15149"/>
                    <a:pt x="3436" y="14935"/>
                    <a:pt x="3627" y="14887"/>
                  </a:cubicBezTo>
                  <a:cubicBezTo>
                    <a:pt x="3983" y="14732"/>
                    <a:pt x="4257" y="14554"/>
                    <a:pt x="4257" y="14554"/>
                  </a:cubicBezTo>
                  <a:cubicBezTo>
                    <a:pt x="4257" y="14554"/>
                    <a:pt x="3972" y="14471"/>
                    <a:pt x="3508" y="14459"/>
                  </a:cubicBezTo>
                  <a:cubicBezTo>
                    <a:pt x="3482" y="14457"/>
                    <a:pt x="3457" y="14456"/>
                    <a:pt x="3431" y="14456"/>
                  </a:cubicBezTo>
                  <a:cubicBezTo>
                    <a:pt x="3216" y="14456"/>
                    <a:pt x="2992" y="14538"/>
                    <a:pt x="2747" y="14602"/>
                  </a:cubicBezTo>
                  <a:cubicBezTo>
                    <a:pt x="2450" y="14673"/>
                    <a:pt x="2224" y="14887"/>
                    <a:pt x="1962" y="15041"/>
                  </a:cubicBezTo>
                  <a:cubicBezTo>
                    <a:pt x="1832" y="15149"/>
                    <a:pt x="1713" y="15268"/>
                    <a:pt x="1605" y="15387"/>
                  </a:cubicBezTo>
                  <a:cubicBezTo>
                    <a:pt x="1629" y="12330"/>
                    <a:pt x="1653" y="9656"/>
                    <a:pt x="1677" y="7634"/>
                  </a:cubicBezTo>
                  <a:cubicBezTo>
                    <a:pt x="1843" y="7515"/>
                    <a:pt x="1962" y="7325"/>
                    <a:pt x="2152" y="7218"/>
                  </a:cubicBezTo>
                  <a:cubicBezTo>
                    <a:pt x="2319" y="7075"/>
                    <a:pt x="2474" y="6921"/>
                    <a:pt x="2664" y="6826"/>
                  </a:cubicBezTo>
                  <a:cubicBezTo>
                    <a:pt x="2842" y="6718"/>
                    <a:pt x="2985" y="6540"/>
                    <a:pt x="3163" y="6493"/>
                  </a:cubicBezTo>
                  <a:cubicBezTo>
                    <a:pt x="3473" y="6326"/>
                    <a:pt x="3710" y="6136"/>
                    <a:pt x="3710" y="6136"/>
                  </a:cubicBezTo>
                  <a:cubicBezTo>
                    <a:pt x="3710" y="6136"/>
                    <a:pt x="3460" y="6065"/>
                    <a:pt x="3032" y="6052"/>
                  </a:cubicBezTo>
                  <a:cubicBezTo>
                    <a:pt x="3015" y="6051"/>
                    <a:pt x="2997" y="6051"/>
                    <a:pt x="2979" y="6051"/>
                  </a:cubicBezTo>
                  <a:cubicBezTo>
                    <a:pt x="2781" y="6051"/>
                    <a:pt x="2572" y="6108"/>
                    <a:pt x="2343" y="6195"/>
                  </a:cubicBezTo>
                  <a:cubicBezTo>
                    <a:pt x="2224" y="6243"/>
                    <a:pt x="2070" y="6266"/>
                    <a:pt x="1974" y="6350"/>
                  </a:cubicBezTo>
                  <a:lnTo>
                    <a:pt x="1689" y="6564"/>
                  </a:lnTo>
                  <a:cubicBezTo>
                    <a:pt x="1701" y="5042"/>
                    <a:pt x="1713" y="4043"/>
                    <a:pt x="1713" y="3722"/>
                  </a:cubicBezTo>
                  <a:cubicBezTo>
                    <a:pt x="1986" y="3021"/>
                    <a:pt x="2949" y="1214"/>
                    <a:pt x="5410" y="1214"/>
                  </a:cubicBezTo>
                  <a:close/>
                  <a:moveTo>
                    <a:pt x="5410" y="1"/>
                  </a:moveTo>
                  <a:cubicBezTo>
                    <a:pt x="2735" y="1"/>
                    <a:pt x="1142" y="1761"/>
                    <a:pt x="548" y="3401"/>
                  </a:cubicBezTo>
                  <a:cubicBezTo>
                    <a:pt x="511" y="3460"/>
                    <a:pt x="511" y="3532"/>
                    <a:pt x="500" y="3603"/>
                  </a:cubicBezTo>
                  <a:cubicBezTo>
                    <a:pt x="500" y="4043"/>
                    <a:pt x="1" y="48239"/>
                    <a:pt x="511" y="56527"/>
                  </a:cubicBezTo>
                  <a:cubicBezTo>
                    <a:pt x="904" y="63090"/>
                    <a:pt x="2498" y="65658"/>
                    <a:pt x="6219" y="65658"/>
                  </a:cubicBezTo>
                  <a:cubicBezTo>
                    <a:pt x="6849" y="65658"/>
                    <a:pt x="7574" y="65587"/>
                    <a:pt x="8502" y="65444"/>
                  </a:cubicBezTo>
                  <a:cubicBezTo>
                    <a:pt x="13413" y="64647"/>
                    <a:pt x="18204" y="61473"/>
                    <a:pt x="20048" y="59463"/>
                  </a:cubicBezTo>
                  <a:cubicBezTo>
                    <a:pt x="20606" y="58857"/>
                    <a:pt x="21189" y="58274"/>
                    <a:pt x="21760" y="57716"/>
                  </a:cubicBezTo>
                  <a:cubicBezTo>
                    <a:pt x="23198" y="56289"/>
                    <a:pt x="24435" y="55064"/>
                    <a:pt x="24827" y="53851"/>
                  </a:cubicBezTo>
                  <a:cubicBezTo>
                    <a:pt x="25208" y="52698"/>
                    <a:pt x="24994" y="51853"/>
                    <a:pt x="24696" y="51366"/>
                  </a:cubicBezTo>
                  <a:cubicBezTo>
                    <a:pt x="25148" y="50189"/>
                    <a:pt x="26682" y="46122"/>
                    <a:pt x="27122" y="43210"/>
                  </a:cubicBezTo>
                  <a:cubicBezTo>
                    <a:pt x="27681" y="39464"/>
                    <a:pt x="27455" y="35849"/>
                    <a:pt x="27383" y="34839"/>
                  </a:cubicBezTo>
                  <a:cubicBezTo>
                    <a:pt x="27336" y="34399"/>
                    <a:pt x="27264" y="33923"/>
                    <a:pt x="27169" y="33388"/>
                  </a:cubicBezTo>
                  <a:cubicBezTo>
                    <a:pt x="26920" y="31973"/>
                    <a:pt x="26611" y="30213"/>
                    <a:pt x="26873" y="27491"/>
                  </a:cubicBezTo>
                  <a:cubicBezTo>
                    <a:pt x="27205" y="24054"/>
                    <a:pt x="26040" y="22045"/>
                    <a:pt x="25612" y="21438"/>
                  </a:cubicBezTo>
                  <a:cubicBezTo>
                    <a:pt x="25528" y="17598"/>
                    <a:pt x="23174" y="14103"/>
                    <a:pt x="22687" y="13424"/>
                  </a:cubicBezTo>
                  <a:cubicBezTo>
                    <a:pt x="21688" y="8776"/>
                    <a:pt x="12438" y="2890"/>
                    <a:pt x="10583" y="1748"/>
                  </a:cubicBezTo>
                  <a:cubicBezTo>
                    <a:pt x="8692" y="583"/>
                    <a:pt x="6956" y="1"/>
                    <a:pt x="54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7346754" y="2265581"/>
              <a:ext cx="238643" cy="340945"/>
            </a:xfrm>
            <a:custGeom>
              <a:rect b="b" l="l" r="r" t="t"/>
              <a:pathLst>
                <a:path extrusionOk="0" h="9395" w="6576">
                  <a:moveTo>
                    <a:pt x="901" y="1"/>
                  </a:moveTo>
                  <a:cubicBezTo>
                    <a:pt x="839" y="1"/>
                    <a:pt x="777" y="5"/>
                    <a:pt x="714" y="14"/>
                  </a:cubicBezTo>
                  <a:cubicBezTo>
                    <a:pt x="477" y="14"/>
                    <a:pt x="226" y="37"/>
                    <a:pt x="1" y="120"/>
                  </a:cubicBezTo>
                  <a:cubicBezTo>
                    <a:pt x="477" y="215"/>
                    <a:pt x="892" y="382"/>
                    <a:pt x="1320" y="537"/>
                  </a:cubicBezTo>
                  <a:cubicBezTo>
                    <a:pt x="1534" y="608"/>
                    <a:pt x="1713" y="739"/>
                    <a:pt x="1915" y="846"/>
                  </a:cubicBezTo>
                  <a:cubicBezTo>
                    <a:pt x="2117" y="929"/>
                    <a:pt x="2295" y="1060"/>
                    <a:pt x="2485" y="1179"/>
                  </a:cubicBezTo>
                  <a:cubicBezTo>
                    <a:pt x="2664" y="1309"/>
                    <a:pt x="2866" y="1393"/>
                    <a:pt x="3032" y="1547"/>
                  </a:cubicBezTo>
                  <a:cubicBezTo>
                    <a:pt x="3199" y="1690"/>
                    <a:pt x="3365" y="1832"/>
                    <a:pt x="3544" y="1964"/>
                  </a:cubicBezTo>
                  <a:cubicBezTo>
                    <a:pt x="3734" y="2083"/>
                    <a:pt x="3853" y="2273"/>
                    <a:pt x="4031" y="2416"/>
                  </a:cubicBezTo>
                  <a:cubicBezTo>
                    <a:pt x="4162" y="2546"/>
                    <a:pt x="4293" y="2665"/>
                    <a:pt x="4435" y="2796"/>
                  </a:cubicBezTo>
                  <a:cubicBezTo>
                    <a:pt x="4435" y="2807"/>
                    <a:pt x="4435" y="2820"/>
                    <a:pt x="4448" y="2831"/>
                  </a:cubicBezTo>
                  <a:cubicBezTo>
                    <a:pt x="4448" y="2831"/>
                    <a:pt x="4591" y="3235"/>
                    <a:pt x="4816" y="3842"/>
                  </a:cubicBezTo>
                  <a:cubicBezTo>
                    <a:pt x="4935" y="4139"/>
                    <a:pt x="5054" y="4496"/>
                    <a:pt x="5196" y="4865"/>
                  </a:cubicBezTo>
                  <a:cubicBezTo>
                    <a:pt x="5351" y="5233"/>
                    <a:pt x="5470" y="5637"/>
                    <a:pt x="5589" y="6054"/>
                  </a:cubicBezTo>
                  <a:cubicBezTo>
                    <a:pt x="5875" y="6850"/>
                    <a:pt x="6041" y="7671"/>
                    <a:pt x="6136" y="8313"/>
                  </a:cubicBezTo>
                  <a:cubicBezTo>
                    <a:pt x="6171" y="8931"/>
                    <a:pt x="6160" y="9395"/>
                    <a:pt x="6160" y="9395"/>
                  </a:cubicBezTo>
                  <a:cubicBezTo>
                    <a:pt x="6160" y="9395"/>
                    <a:pt x="6195" y="9288"/>
                    <a:pt x="6267" y="9109"/>
                  </a:cubicBezTo>
                  <a:cubicBezTo>
                    <a:pt x="6290" y="9014"/>
                    <a:pt x="6338" y="8908"/>
                    <a:pt x="6374" y="8776"/>
                  </a:cubicBezTo>
                  <a:cubicBezTo>
                    <a:pt x="6409" y="8646"/>
                    <a:pt x="6493" y="8491"/>
                    <a:pt x="6493" y="8324"/>
                  </a:cubicBezTo>
                  <a:cubicBezTo>
                    <a:pt x="6504" y="7992"/>
                    <a:pt x="6576" y="7587"/>
                    <a:pt x="6552" y="7159"/>
                  </a:cubicBezTo>
                  <a:cubicBezTo>
                    <a:pt x="6493" y="6744"/>
                    <a:pt x="6469" y="6279"/>
                    <a:pt x="6374" y="5851"/>
                  </a:cubicBezTo>
                  <a:cubicBezTo>
                    <a:pt x="6184" y="4971"/>
                    <a:pt x="5910" y="4115"/>
                    <a:pt x="5624" y="3509"/>
                  </a:cubicBezTo>
                  <a:cubicBezTo>
                    <a:pt x="5434" y="3093"/>
                    <a:pt x="5280" y="2784"/>
                    <a:pt x="5185" y="2630"/>
                  </a:cubicBezTo>
                  <a:cubicBezTo>
                    <a:pt x="5494" y="2130"/>
                    <a:pt x="5803" y="1618"/>
                    <a:pt x="6041" y="1060"/>
                  </a:cubicBezTo>
                  <a:lnTo>
                    <a:pt x="6041" y="1060"/>
                  </a:lnTo>
                  <a:cubicBezTo>
                    <a:pt x="5589" y="1404"/>
                    <a:pt x="5196" y="1785"/>
                    <a:pt x="4805" y="2189"/>
                  </a:cubicBezTo>
                  <a:cubicBezTo>
                    <a:pt x="4578" y="1892"/>
                    <a:pt x="4340" y="1607"/>
                    <a:pt x="4067" y="1369"/>
                  </a:cubicBezTo>
                  <a:cubicBezTo>
                    <a:pt x="3877" y="1203"/>
                    <a:pt x="3687" y="1048"/>
                    <a:pt x="3484" y="905"/>
                  </a:cubicBezTo>
                  <a:cubicBezTo>
                    <a:pt x="3306" y="751"/>
                    <a:pt x="3080" y="632"/>
                    <a:pt x="2855" y="525"/>
                  </a:cubicBezTo>
                  <a:cubicBezTo>
                    <a:pt x="2426" y="275"/>
                    <a:pt x="1927" y="144"/>
                    <a:pt x="1451" y="61"/>
                  </a:cubicBezTo>
                  <a:cubicBezTo>
                    <a:pt x="1264" y="34"/>
                    <a:pt x="1084" y="1"/>
                    <a:pt x="9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7413201" y="2582248"/>
              <a:ext cx="579116" cy="820844"/>
            </a:xfrm>
            <a:custGeom>
              <a:rect b="b" l="l" r="r" t="t"/>
              <a:pathLst>
                <a:path extrusionOk="0" h="22619" w="15958">
                  <a:moveTo>
                    <a:pt x="8273" y="1"/>
                  </a:moveTo>
                  <a:cubicBezTo>
                    <a:pt x="7190" y="1"/>
                    <a:pt x="6101" y="166"/>
                    <a:pt x="5054" y="467"/>
                  </a:cubicBezTo>
                  <a:cubicBezTo>
                    <a:pt x="3936" y="800"/>
                    <a:pt x="2866" y="1347"/>
                    <a:pt x="1986" y="2143"/>
                  </a:cubicBezTo>
                  <a:lnTo>
                    <a:pt x="1999" y="2132"/>
                  </a:lnTo>
                  <a:lnTo>
                    <a:pt x="1999" y="2132"/>
                  </a:lnTo>
                  <a:cubicBezTo>
                    <a:pt x="1415" y="2595"/>
                    <a:pt x="928" y="3142"/>
                    <a:pt x="559" y="3796"/>
                  </a:cubicBezTo>
                  <a:cubicBezTo>
                    <a:pt x="203" y="4450"/>
                    <a:pt x="1" y="5223"/>
                    <a:pt x="84" y="5995"/>
                  </a:cubicBezTo>
                  <a:cubicBezTo>
                    <a:pt x="131" y="6388"/>
                    <a:pt x="179" y="6745"/>
                    <a:pt x="453" y="7149"/>
                  </a:cubicBezTo>
                  <a:cubicBezTo>
                    <a:pt x="714" y="7530"/>
                    <a:pt x="1201" y="7720"/>
                    <a:pt x="1594" y="7768"/>
                  </a:cubicBezTo>
                  <a:cubicBezTo>
                    <a:pt x="1826" y="7792"/>
                    <a:pt x="2049" y="7799"/>
                    <a:pt x="2264" y="7799"/>
                  </a:cubicBezTo>
                  <a:cubicBezTo>
                    <a:pt x="2543" y="7799"/>
                    <a:pt x="2809" y="7787"/>
                    <a:pt x="3065" y="7787"/>
                  </a:cubicBezTo>
                  <a:cubicBezTo>
                    <a:pt x="3283" y="7787"/>
                    <a:pt x="3494" y="7796"/>
                    <a:pt x="3698" y="7826"/>
                  </a:cubicBezTo>
                  <a:cubicBezTo>
                    <a:pt x="3853" y="7850"/>
                    <a:pt x="4008" y="7898"/>
                    <a:pt x="4139" y="7934"/>
                  </a:cubicBezTo>
                  <a:cubicBezTo>
                    <a:pt x="4293" y="7993"/>
                    <a:pt x="4483" y="8053"/>
                    <a:pt x="4614" y="8112"/>
                  </a:cubicBezTo>
                  <a:cubicBezTo>
                    <a:pt x="4900" y="8231"/>
                    <a:pt x="5185" y="8410"/>
                    <a:pt x="5447" y="8587"/>
                  </a:cubicBezTo>
                  <a:cubicBezTo>
                    <a:pt x="5970" y="8957"/>
                    <a:pt x="6338" y="9456"/>
                    <a:pt x="6552" y="10027"/>
                  </a:cubicBezTo>
                  <a:cubicBezTo>
                    <a:pt x="7016" y="11180"/>
                    <a:pt x="6707" y="12547"/>
                    <a:pt x="6303" y="13819"/>
                  </a:cubicBezTo>
                  <a:lnTo>
                    <a:pt x="6303" y="13843"/>
                  </a:lnTo>
                  <a:cubicBezTo>
                    <a:pt x="6267" y="13962"/>
                    <a:pt x="6279" y="14105"/>
                    <a:pt x="6350" y="14223"/>
                  </a:cubicBezTo>
                  <a:cubicBezTo>
                    <a:pt x="6434" y="14353"/>
                    <a:pt x="6581" y="14424"/>
                    <a:pt x="6732" y="14424"/>
                  </a:cubicBezTo>
                  <a:cubicBezTo>
                    <a:pt x="6817" y="14424"/>
                    <a:pt x="6903" y="14402"/>
                    <a:pt x="6980" y="14355"/>
                  </a:cubicBezTo>
                  <a:cubicBezTo>
                    <a:pt x="7432" y="14057"/>
                    <a:pt x="8015" y="13819"/>
                    <a:pt x="8586" y="13689"/>
                  </a:cubicBezTo>
                  <a:cubicBezTo>
                    <a:pt x="8900" y="13617"/>
                    <a:pt x="9221" y="13581"/>
                    <a:pt x="9543" y="13581"/>
                  </a:cubicBezTo>
                  <a:cubicBezTo>
                    <a:pt x="9807" y="13581"/>
                    <a:pt x="10071" y="13605"/>
                    <a:pt x="10333" y="13653"/>
                  </a:cubicBezTo>
                  <a:cubicBezTo>
                    <a:pt x="10618" y="13689"/>
                    <a:pt x="10892" y="13795"/>
                    <a:pt x="11178" y="13903"/>
                  </a:cubicBezTo>
                  <a:cubicBezTo>
                    <a:pt x="11439" y="14022"/>
                    <a:pt x="11712" y="14141"/>
                    <a:pt x="11963" y="14319"/>
                  </a:cubicBezTo>
                  <a:cubicBezTo>
                    <a:pt x="12224" y="14474"/>
                    <a:pt x="12438" y="14675"/>
                    <a:pt x="12676" y="14878"/>
                  </a:cubicBezTo>
                  <a:cubicBezTo>
                    <a:pt x="12914" y="15068"/>
                    <a:pt x="13092" y="15317"/>
                    <a:pt x="13306" y="15531"/>
                  </a:cubicBezTo>
                  <a:cubicBezTo>
                    <a:pt x="13496" y="15745"/>
                    <a:pt x="13686" y="16031"/>
                    <a:pt x="13876" y="16281"/>
                  </a:cubicBezTo>
                  <a:cubicBezTo>
                    <a:pt x="14067" y="16542"/>
                    <a:pt x="14209" y="16804"/>
                    <a:pt x="14376" y="17066"/>
                  </a:cubicBezTo>
                  <a:cubicBezTo>
                    <a:pt x="14650" y="17613"/>
                    <a:pt x="14923" y="18171"/>
                    <a:pt x="15065" y="18778"/>
                  </a:cubicBezTo>
                  <a:cubicBezTo>
                    <a:pt x="15375" y="19954"/>
                    <a:pt x="15327" y="21286"/>
                    <a:pt x="14769" y="22369"/>
                  </a:cubicBezTo>
                  <a:lnTo>
                    <a:pt x="14756" y="22392"/>
                  </a:lnTo>
                  <a:cubicBezTo>
                    <a:pt x="14721" y="22464"/>
                    <a:pt x="14745" y="22559"/>
                    <a:pt x="14816" y="22594"/>
                  </a:cubicBezTo>
                  <a:cubicBezTo>
                    <a:pt x="14845" y="22610"/>
                    <a:pt x="14874" y="22618"/>
                    <a:pt x="14903" y="22618"/>
                  </a:cubicBezTo>
                  <a:cubicBezTo>
                    <a:pt x="14957" y="22618"/>
                    <a:pt x="15006" y="22589"/>
                    <a:pt x="15030" y="22535"/>
                  </a:cubicBezTo>
                  <a:cubicBezTo>
                    <a:pt x="15707" y="21358"/>
                    <a:pt x="15791" y="19954"/>
                    <a:pt x="15517" y="18670"/>
                  </a:cubicBezTo>
                  <a:cubicBezTo>
                    <a:pt x="15387" y="18017"/>
                    <a:pt x="15125" y="17410"/>
                    <a:pt x="14840" y="16815"/>
                  </a:cubicBezTo>
                  <a:cubicBezTo>
                    <a:pt x="14685" y="16530"/>
                    <a:pt x="14518" y="16221"/>
                    <a:pt x="14341" y="15948"/>
                  </a:cubicBezTo>
                  <a:cubicBezTo>
                    <a:pt x="14150" y="15686"/>
                    <a:pt x="14008" y="15436"/>
                    <a:pt x="13781" y="15151"/>
                  </a:cubicBezTo>
                  <a:cubicBezTo>
                    <a:pt x="13556" y="14913"/>
                    <a:pt x="13366" y="14628"/>
                    <a:pt x="13115" y="14414"/>
                  </a:cubicBezTo>
                  <a:cubicBezTo>
                    <a:pt x="12866" y="14188"/>
                    <a:pt x="12628" y="13950"/>
                    <a:pt x="12343" y="13760"/>
                  </a:cubicBezTo>
                  <a:cubicBezTo>
                    <a:pt x="12069" y="13546"/>
                    <a:pt x="11760" y="13403"/>
                    <a:pt x="11463" y="13237"/>
                  </a:cubicBezTo>
                  <a:cubicBezTo>
                    <a:pt x="11142" y="13118"/>
                    <a:pt x="10821" y="12975"/>
                    <a:pt x="10476" y="12915"/>
                  </a:cubicBezTo>
                  <a:cubicBezTo>
                    <a:pt x="10441" y="12904"/>
                    <a:pt x="10393" y="12904"/>
                    <a:pt x="10357" y="12892"/>
                  </a:cubicBezTo>
                  <a:cubicBezTo>
                    <a:pt x="10726" y="12630"/>
                    <a:pt x="11237" y="12357"/>
                    <a:pt x="11736" y="12072"/>
                  </a:cubicBezTo>
                  <a:cubicBezTo>
                    <a:pt x="12295" y="11750"/>
                    <a:pt x="12914" y="11525"/>
                    <a:pt x="13353" y="11322"/>
                  </a:cubicBezTo>
                  <a:cubicBezTo>
                    <a:pt x="13794" y="11121"/>
                    <a:pt x="14090" y="10989"/>
                    <a:pt x="14090" y="10989"/>
                  </a:cubicBezTo>
                  <a:lnTo>
                    <a:pt x="14138" y="10966"/>
                  </a:lnTo>
                  <a:cubicBezTo>
                    <a:pt x="14138" y="10966"/>
                    <a:pt x="14150" y="10966"/>
                    <a:pt x="14150" y="10954"/>
                  </a:cubicBezTo>
                  <a:lnTo>
                    <a:pt x="14222" y="10918"/>
                  </a:lnTo>
                  <a:cubicBezTo>
                    <a:pt x="14436" y="11239"/>
                    <a:pt x="14661" y="11560"/>
                    <a:pt x="14828" y="11882"/>
                  </a:cubicBezTo>
                  <a:cubicBezTo>
                    <a:pt x="15018" y="12297"/>
                    <a:pt x="15303" y="12654"/>
                    <a:pt x="15434" y="12999"/>
                  </a:cubicBezTo>
                  <a:cubicBezTo>
                    <a:pt x="15696" y="13676"/>
                    <a:pt x="15958" y="14164"/>
                    <a:pt x="15958" y="14164"/>
                  </a:cubicBezTo>
                  <a:cubicBezTo>
                    <a:pt x="15958" y="14164"/>
                    <a:pt x="15958" y="13653"/>
                    <a:pt x="15862" y="12857"/>
                  </a:cubicBezTo>
                  <a:cubicBezTo>
                    <a:pt x="15850" y="12654"/>
                    <a:pt x="15755" y="12464"/>
                    <a:pt x="15696" y="12238"/>
                  </a:cubicBezTo>
                  <a:cubicBezTo>
                    <a:pt x="15625" y="12024"/>
                    <a:pt x="15553" y="11798"/>
                    <a:pt x="15458" y="11560"/>
                  </a:cubicBezTo>
                  <a:cubicBezTo>
                    <a:pt x="15303" y="11097"/>
                    <a:pt x="14983" y="10669"/>
                    <a:pt x="14721" y="10205"/>
                  </a:cubicBezTo>
                  <a:cubicBezTo>
                    <a:pt x="14114" y="9348"/>
                    <a:pt x="13366" y="8611"/>
                    <a:pt x="12735" y="8159"/>
                  </a:cubicBezTo>
                  <a:cubicBezTo>
                    <a:pt x="12117" y="7684"/>
                    <a:pt x="11617" y="7482"/>
                    <a:pt x="11617" y="7482"/>
                  </a:cubicBezTo>
                  <a:lnTo>
                    <a:pt x="11617" y="7482"/>
                  </a:lnTo>
                  <a:cubicBezTo>
                    <a:pt x="11617" y="7482"/>
                    <a:pt x="11950" y="7886"/>
                    <a:pt x="12414" y="8481"/>
                  </a:cubicBezTo>
                  <a:cubicBezTo>
                    <a:pt x="12676" y="8754"/>
                    <a:pt x="12914" y="9134"/>
                    <a:pt x="13211" y="9491"/>
                  </a:cubicBezTo>
                  <a:cubicBezTo>
                    <a:pt x="13366" y="9705"/>
                    <a:pt x="13520" y="9919"/>
                    <a:pt x="13686" y="10146"/>
                  </a:cubicBezTo>
                  <a:lnTo>
                    <a:pt x="12973" y="10502"/>
                  </a:lnTo>
                  <a:cubicBezTo>
                    <a:pt x="12533" y="10740"/>
                    <a:pt x="11903" y="11002"/>
                    <a:pt x="11332" y="11370"/>
                  </a:cubicBezTo>
                  <a:cubicBezTo>
                    <a:pt x="10761" y="11739"/>
                    <a:pt x="10179" y="12072"/>
                    <a:pt x="9775" y="12416"/>
                  </a:cubicBezTo>
                  <a:cubicBezTo>
                    <a:pt x="9561" y="12571"/>
                    <a:pt x="9406" y="12701"/>
                    <a:pt x="9287" y="12797"/>
                  </a:cubicBezTo>
                  <a:cubicBezTo>
                    <a:pt x="9001" y="12797"/>
                    <a:pt x="8705" y="12833"/>
                    <a:pt x="8419" y="12880"/>
                  </a:cubicBezTo>
                  <a:cubicBezTo>
                    <a:pt x="8098" y="12952"/>
                    <a:pt x="7801" y="13023"/>
                    <a:pt x="7503" y="13130"/>
                  </a:cubicBezTo>
                  <a:cubicBezTo>
                    <a:pt x="7825" y="12036"/>
                    <a:pt x="7931" y="10823"/>
                    <a:pt x="7456" y="9670"/>
                  </a:cubicBezTo>
                  <a:cubicBezTo>
                    <a:pt x="7147" y="8920"/>
                    <a:pt x="6600" y="8278"/>
                    <a:pt x="5946" y="7863"/>
                  </a:cubicBezTo>
                  <a:cubicBezTo>
                    <a:pt x="5613" y="7649"/>
                    <a:pt x="5292" y="7470"/>
                    <a:pt x="4911" y="7327"/>
                  </a:cubicBezTo>
                  <a:cubicBezTo>
                    <a:pt x="4721" y="7256"/>
                    <a:pt x="4567" y="7221"/>
                    <a:pt x="4388" y="7161"/>
                  </a:cubicBezTo>
                  <a:cubicBezTo>
                    <a:pt x="4186" y="7102"/>
                    <a:pt x="3996" y="7066"/>
                    <a:pt x="3793" y="7042"/>
                  </a:cubicBezTo>
                  <a:cubicBezTo>
                    <a:pt x="3624" y="7024"/>
                    <a:pt x="3457" y="7017"/>
                    <a:pt x="3292" y="7017"/>
                  </a:cubicBezTo>
                  <a:cubicBezTo>
                    <a:pt x="2808" y="7017"/>
                    <a:pt x="2347" y="7075"/>
                    <a:pt x="1930" y="7075"/>
                  </a:cubicBezTo>
                  <a:cubicBezTo>
                    <a:pt x="1840" y="7075"/>
                    <a:pt x="1751" y="7072"/>
                    <a:pt x="1666" y="7066"/>
                  </a:cubicBezTo>
                  <a:cubicBezTo>
                    <a:pt x="1356" y="7042"/>
                    <a:pt x="1130" y="6959"/>
                    <a:pt x="976" y="6756"/>
                  </a:cubicBezTo>
                  <a:cubicBezTo>
                    <a:pt x="821" y="6590"/>
                    <a:pt x="714" y="6233"/>
                    <a:pt x="678" y="5924"/>
                  </a:cubicBezTo>
                  <a:cubicBezTo>
                    <a:pt x="477" y="4640"/>
                    <a:pt x="1214" y="3308"/>
                    <a:pt x="2224" y="2441"/>
                  </a:cubicBezTo>
                  <a:lnTo>
                    <a:pt x="2248" y="2417"/>
                  </a:lnTo>
                  <a:cubicBezTo>
                    <a:pt x="3865" y="847"/>
                    <a:pt x="6208" y="122"/>
                    <a:pt x="8491" y="3"/>
                  </a:cubicBezTo>
                  <a:cubicBezTo>
                    <a:pt x="8418" y="1"/>
                    <a:pt x="8345" y="1"/>
                    <a:pt x="82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7582349" y="2642308"/>
              <a:ext cx="236937" cy="235195"/>
            </a:xfrm>
            <a:custGeom>
              <a:rect b="b" l="l" r="r" t="t"/>
              <a:pathLst>
                <a:path extrusionOk="0" h="6481" w="6529">
                  <a:moveTo>
                    <a:pt x="1" y="1"/>
                  </a:moveTo>
                  <a:cubicBezTo>
                    <a:pt x="1" y="1"/>
                    <a:pt x="440" y="191"/>
                    <a:pt x="1047" y="548"/>
                  </a:cubicBezTo>
                  <a:cubicBezTo>
                    <a:pt x="1653" y="881"/>
                    <a:pt x="2414" y="1415"/>
                    <a:pt x="2997" y="2081"/>
                  </a:cubicBezTo>
                  <a:cubicBezTo>
                    <a:pt x="3283" y="2414"/>
                    <a:pt x="3544" y="2759"/>
                    <a:pt x="3711" y="3116"/>
                  </a:cubicBezTo>
                  <a:cubicBezTo>
                    <a:pt x="3889" y="3461"/>
                    <a:pt x="4020" y="3793"/>
                    <a:pt x="4103" y="4091"/>
                  </a:cubicBezTo>
                  <a:cubicBezTo>
                    <a:pt x="4150" y="4234"/>
                    <a:pt x="4198" y="4377"/>
                    <a:pt x="4234" y="4495"/>
                  </a:cubicBezTo>
                  <a:cubicBezTo>
                    <a:pt x="4245" y="4531"/>
                    <a:pt x="4245" y="4567"/>
                    <a:pt x="4258" y="4591"/>
                  </a:cubicBezTo>
                  <a:cubicBezTo>
                    <a:pt x="3698" y="4864"/>
                    <a:pt x="3461" y="5387"/>
                    <a:pt x="3306" y="5720"/>
                  </a:cubicBezTo>
                  <a:cubicBezTo>
                    <a:pt x="3211" y="5934"/>
                    <a:pt x="3199" y="6136"/>
                    <a:pt x="3164" y="6267"/>
                  </a:cubicBezTo>
                  <a:cubicBezTo>
                    <a:pt x="3128" y="6398"/>
                    <a:pt x="3128" y="6481"/>
                    <a:pt x="3128" y="6481"/>
                  </a:cubicBezTo>
                  <a:cubicBezTo>
                    <a:pt x="3128" y="6481"/>
                    <a:pt x="3378" y="6279"/>
                    <a:pt x="3687" y="5970"/>
                  </a:cubicBezTo>
                  <a:cubicBezTo>
                    <a:pt x="3830" y="5827"/>
                    <a:pt x="4031" y="5672"/>
                    <a:pt x="4210" y="5529"/>
                  </a:cubicBezTo>
                  <a:cubicBezTo>
                    <a:pt x="4412" y="5387"/>
                    <a:pt x="4602" y="5268"/>
                    <a:pt x="4781" y="5244"/>
                  </a:cubicBezTo>
                  <a:cubicBezTo>
                    <a:pt x="4832" y="5229"/>
                    <a:pt x="4887" y="5223"/>
                    <a:pt x="4944" y="5223"/>
                  </a:cubicBezTo>
                  <a:cubicBezTo>
                    <a:pt x="5257" y="5223"/>
                    <a:pt x="5641" y="5425"/>
                    <a:pt x="5922" y="5637"/>
                  </a:cubicBezTo>
                  <a:cubicBezTo>
                    <a:pt x="6290" y="5898"/>
                    <a:pt x="6528" y="6076"/>
                    <a:pt x="6528" y="6076"/>
                  </a:cubicBezTo>
                  <a:cubicBezTo>
                    <a:pt x="6528" y="6076"/>
                    <a:pt x="6504" y="5756"/>
                    <a:pt x="6267" y="5339"/>
                  </a:cubicBezTo>
                  <a:cubicBezTo>
                    <a:pt x="6136" y="5138"/>
                    <a:pt x="5981" y="4887"/>
                    <a:pt x="5708" y="4697"/>
                  </a:cubicBezTo>
                  <a:cubicBezTo>
                    <a:pt x="5577" y="4602"/>
                    <a:pt x="5410" y="4519"/>
                    <a:pt x="5220" y="4472"/>
                  </a:cubicBezTo>
                  <a:cubicBezTo>
                    <a:pt x="5220" y="4281"/>
                    <a:pt x="5185" y="4067"/>
                    <a:pt x="5137" y="3806"/>
                  </a:cubicBezTo>
                  <a:cubicBezTo>
                    <a:pt x="5114" y="3603"/>
                    <a:pt x="5006" y="3413"/>
                    <a:pt x="4923" y="3199"/>
                  </a:cubicBezTo>
                  <a:cubicBezTo>
                    <a:pt x="4852" y="2985"/>
                    <a:pt x="4721" y="2783"/>
                    <a:pt x="4578" y="2593"/>
                  </a:cubicBezTo>
                  <a:cubicBezTo>
                    <a:pt x="4305" y="2176"/>
                    <a:pt x="3925" y="1820"/>
                    <a:pt x="3544" y="1487"/>
                  </a:cubicBezTo>
                  <a:cubicBezTo>
                    <a:pt x="2747" y="868"/>
                    <a:pt x="1856" y="477"/>
                    <a:pt x="1166" y="250"/>
                  </a:cubicBezTo>
                  <a:cubicBezTo>
                    <a:pt x="477" y="36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7803283" y="2610336"/>
              <a:ext cx="168749" cy="69532"/>
            </a:xfrm>
            <a:custGeom>
              <a:rect b="b" l="l" r="r" t="t"/>
              <a:pathLst>
                <a:path extrusionOk="0" h="1916" w="4650">
                  <a:moveTo>
                    <a:pt x="1555" y="1"/>
                  </a:moveTo>
                  <a:cubicBezTo>
                    <a:pt x="1402" y="1"/>
                    <a:pt x="1250" y="64"/>
                    <a:pt x="1118" y="97"/>
                  </a:cubicBezTo>
                  <a:cubicBezTo>
                    <a:pt x="976" y="132"/>
                    <a:pt x="833" y="156"/>
                    <a:pt x="714" y="216"/>
                  </a:cubicBezTo>
                  <a:cubicBezTo>
                    <a:pt x="226" y="430"/>
                    <a:pt x="1" y="703"/>
                    <a:pt x="1" y="703"/>
                  </a:cubicBezTo>
                  <a:cubicBezTo>
                    <a:pt x="1" y="703"/>
                    <a:pt x="83" y="692"/>
                    <a:pt x="239" y="679"/>
                  </a:cubicBezTo>
                  <a:cubicBezTo>
                    <a:pt x="286" y="671"/>
                    <a:pt x="346" y="668"/>
                    <a:pt x="413" y="668"/>
                  </a:cubicBezTo>
                  <a:cubicBezTo>
                    <a:pt x="488" y="668"/>
                    <a:pt x="573" y="671"/>
                    <a:pt x="664" y="671"/>
                  </a:cubicBezTo>
                  <a:cubicBezTo>
                    <a:pt x="711" y="671"/>
                    <a:pt x="760" y="670"/>
                    <a:pt x="809" y="668"/>
                  </a:cubicBezTo>
                  <a:cubicBezTo>
                    <a:pt x="842" y="666"/>
                    <a:pt x="876" y="665"/>
                    <a:pt x="910" y="665"/>
                  </a:cubicBezTo>
                  <a:cubicBezTo>
                    <a:pt x="1120" y="665"/>
                    <a:pt x="1347" y="695"/>
                    <a:pt x="1582" y="715"/>
                  </a:cubicBezTo>
                  <a:cubicBezTo>
                    <a:pt x="1724" y="739"/>
                    <a:pt x="1856" y="774"/>
                    <a:pt x="1998" y="787"/>
                  </a:cubicBezTo>
                  <a:cubicBezTo>
                    <a:pt x="2141" y="787"/>
                    <a:pt x="2271" y="858"/>
                    <a:pt x="2414" y="893"/>
                  </a:cubicBezTo>
                  <a:cubicBezTo>
                    <a:pt x="2699" y="953"/>
                    <a:pt x="2961" y="1060"/>
                    <a:pt x="3211" y="1191"/>
                  </a:cubicBezTo>
                  <a:cubicBezTo>
                    <a:pt x="3473" y="1298"/>
                    <a:pt x="3734" y="1393"/>
                    <a:pt x="3912" y="1535"/>
                  </a:cubicBezTo>
                  <a:cubicBezTo>
                    <a:pt x="4316" y="1773"/>
                    <a:pt x="4649" y="1916"/>
                    <a:pt x="4649" y="1916"/>
                  </a:cubicBezTo>
                  <a:cubicBezTo>
                    <a:pt x="4649" y="1916"/>
                    <a:pt x="4519" y="1607"/>
                    <a:pt x="4210" y="1191"/>
                  </a:cubicBezTo>
                  <a:cubicBezTo>
                    <a:pt x="4055" y="977"/>
                    <a:pt x="3841" y="751"/>
                    <a:pt x="3568" y="573"/>
                  </a:cubicBezTo>
                  <a:cubicBezTo>
                    <a:pt x="3425" y="489"/>
                    <a:pt x="3294" y="383"/>
                    <a:pt x="3140" y="299"/>
                  </a:cubicBezTo>
                  <a:lnTo>
                    <a:pt x="2628" y="121"/>
                  </a:lnTo>
                  <a:cubicBezTo>
                    <a:pt x="2295" y="2"/>
                    <a:pt x="1927" y="2"/>
                    <a:pt x="1594" y="2"/>
                  </a:cubicBezTo>
                  <a:cubicBezTo>
                    <a:pt x="1581" y="1"/>
                    <a:pt x="1568" y="1"/>
                    <a:pt x="15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7295005" y="3041026"/>
              <a:ext cx="412545" cy="595083"/>
            </a:xfrm>
            <a:custGeom>
              <a:rect b="b" l="l" r="r" t="t"/>
              <a:pathLst>
                <a:path extrusionOk="0" h="16398" w="11368">
                  <a:moveTo>
                    <a:pt x="8216" y="1"/>
                  </a:moveTo>
                  <a:cubicBezTo>
                    <a:pt x="7907" y="405"/>
                    <a:pt x="7669" y="844"/>
                    <a:pt x="7360" y="1213"/>
                  </a:cubicBezTo>
                  <a:lnTo>
                    <a:pt x="6884" y="1760"/>
                  </a:lnTo>
                  <a:cubicBezTo>
                    <a:pt x="6754" y="1950"/>
                    <a:pt x="6527" y="2069"/>
                    <a:pt x="6361" y="2223"/>
                  </a:cubicBezTo>
                  <a:cubicBezTo>
                    <a:pt x="6183" y="2379"/>
                    <a:pt x="6004" y="2533"/>
                    <a:pt x="5802" y="2640"/>
                  </a:cubicBezTo>
                  <a:cubicBezTo>
                    <a:pt x="5588" y="2747"/>
                    <a:pt x="5410" y="2902"/>
                    <a:pt x="5196" y="2973"/>
                  </a:cubicBezTo>
                  <a:cubicBezTo>
                    <a:pt x="4982" y="3068"/>
                    <a:pt x="4780" y="3175"/>
                    <a:pt x="4554" y="3222"/>
                  </a:cubicBezTo>
                  <a:cubicBezTo>
                    <a:pt x="4458" y="3258"/>
                    <a:pt x="4352" y="3282"/>
                    <a:pt x="4244" y="3306"/>
                  </a:cubicBezTo>
                  <a:cubicBezTo>
                    <a:pt x="3816" y="2759"/>
                    <a:pt x="3377" y="2283"/>
                    <a:pt x="2936" y="1879"/>
                  </a:cubicBezTo>
                  <a:cubicBezTo>
                    <a:pt x="2188" y="1166"/>
                    <a:pt x="1427" y="749"/>
                    <a:pt x="880" y="500"/>
                  </a:cubicBezTo>
                  <a:cubicBezTo>
                    <a:pt x="333" y="262"/>
                    <a:pt x="0" y="226"/>
                    <a:pt x="0" y="226"/>
                  </a:cubicBezTo>
                  <a:lnTo>
                    <a:pt x="0" y="226"/>
                  </a:lnTo>
                  <a:cubicBezTo>
                    <a:pt x="0" y="226"/>
                    <a:pt x="321" y="345"/>
                    <a:pt x="809" y="654"/>
                  </a:cubicBezTo>
                  <a:cubicBezTo>
                    <a:pt x="1308" y="952"/>
                    <a:pt x="1938" y="1486"/>
                    <a:pt x="2604" y="2212"/>
                  </a:cubicBezTo>
                  <a:cubicBezTo>
                    <a:pt x="2949" y="2593"/>
                    <a:pt x="3293" y="3044"/>
                    <a:pt x="3626" y="3544"/>
                  </a:cubicBezTo>
                  <a:cubicBezTo>
                    <a:pt x="3602" y="3568"/>
                    <a:pt x="3579" y="3603"/>
                    <a:pt x="3567" y="3650"/>
                  </a:cubicBezTo>
                  <a:lnTo>
                    <a:pt x="3567" y="3663"/>
                  </a:lnTo>
                  <a:lnTo>
                    <a:pt x="3388" y="4115"/>
                  </a:lnTo>
                  <a:cubicBezTo>
                    <a:pt x="3341" y="4281"/>
                    <a:pt x="3222" y="4411"/>
                    <a:pt x="3139" y="4554"/>
                  </a:cubicBezTo>
                  <a:cubicBezTo>
                    <a:pt x="2973" y="4852"/>
                    <a:pt x="2722" y="5113"/>
                    <a:pt x="2497" y="5399"/>
                  </a:cubicBezTo>
                  <a:cubicBezTo>
                    <a:pt x="1985" y="5922"/>
                    <a:pt x="1415" y="6397"/>
                    <a:pt x="796" y="6849"/>
                  </a:cubicBezTo>
                  <a:cubicBezTo>
                    <a:pt x="1533" y="6647"/>
                    <a:pt x="2235" y="6290"/>
                    <a:pt x="2865" y="5814"/>
                  </a:cubicBezTo>
                  <a:cubicBezTo>
                    <a:pt x="3163" y="5553"/>
                    <a:pt x="3496" y="5315"/>
                    <a:pt x="3721" y="4971"/>
                  </a:cubicBezTo>
                  <a:cubicBezTo>
                    <a:pt x="3888" y="4780"/>
                    <a:pt x="4019" y="4566"/>
                    <a:pt x="4125" y="4329"/>
                  </a:cubicBezTo>
                  <a:cubicBezTo>
                    <a:pt x="4244" y="4530"/>
                    <a:pt x="4376" y="4744"/>
                    <a:pt x="4495" y="4971"/>
                  </a:cubicBezTo>
                  <a:cubicBezTo>
                    <a:pt x="5053" y="6052"/>
                    <a:pt x="5671" y="7265"/>
                    <a:pt x="6171" y="8466"/>
                  </a:cubicBezTo>
                  <a:cubicBezTo>
                    <a:pt x="6646" y="9667"/>
                    <a:pt x="7039" y="10939"/>
                    <a:pt x="6836" y="12069"/>
                  </a:cubicBezTo>
                  <a:cubicBezTo>
                    <a:pt x="6730" y="12628"/>
                    <a:pt x="6504" y="13139"/>
                    <a:pt x="6194" y="13567"/>
                  </a:cubicBezTo>
                  <a:cubicBezTo>
                    <a:pt x="5874" y="13983"/>
                    <a:pt x="5433" y="14340"/>
                    <a:pt x="5089" y="14697"/>
                  </a:cubicBezTo>
                  <a:cubicBezTo>
                    <a:pt x="4352" y="15339"/>
                    <a:pt x="3686" y="15838"/>
                    <a:pt x="3163" y="16087"/>
                  </a:cubicBezTo>
                  <a:cubicBezTo>
                    <a:pt x="2651" y="16349"/>
                    <a:pt x="2307" y="16397"/>
                    <a:pt x="2307" y="16397"/>
                  </a:cubicBezTo>
                  <a:cubicBezTo>
                    <a:pt x="2307" y="16397"/>
                    <a:pt x="2321" y="16398"/>
                    <a:pt x="2347" y="16398"/>
                  </a:cubicBezTo>
                  <a:cubicBezTo>
                    <a:pt x="2454" y="16398"/>
                    <a:pt x="2765" y="16382"/>
                    <a:pt x="3222" y="16230"/>
                  </a:cubicBezTo>
                  <a:cubicBezTo>
                    <a:pt x="3781" y="16028"/>
                    <a:pt x="4554" y="15648"/>
                    <a:pt x="5386" y="15030"/>
                  </a:cubicBezTo>
                  <a:cubicBezTo>
                    <a:pt x="5766" y="14708"/>
                    <a:pt x="6207" y="14411"/>
                    <a:pt x="6635" y="13936"/>
                  </a:cubicBezTo>
                  <a:cubicBezTo>
                    <a:pt x="7027" y="13472"/>
                    <a:pt x="7383" y="12877"/>
                    <a:pt x="7526" y="12200"/>
                  </a:cubicBezTo>
                  <a:cubicBezTo>
                    <a:pt x="7824" y="10832"/>
                    <a:pt x="7407" y="9429"/>
                    <a:pt x="6908" y="8157"/>
                  </a:cubicBezTo>
                  <a:cubicBezTo>
                    <a:pt x="6896" y="8121"/>
                    <a:pt x="6873" y="8086"/>
                    <a:pt x="6860" y="8050"/>
                  </a:cubicBezTo>
                  <a:lnTo>
                    <a:pt x="6860" y="8050"/>
                  </a:lnTo>
                  <a:cubicBezTo>
                    <a:pt x="6955" y="8121"/>
                    <a:pt x="7050" y="8192"/>
                    <a:pt x="7169" y="8252"/>
                  </a:cubicBezTo>
                  <a:cubicBezTo>
                    <a:pt x="7515" y="8466"/>
                    <a:pt x="7930" y="8609"/>
                    <a:pt x="8382" y="8680"/>
                  </a:cubicBezTo>
                  <a:cubicBezTo>
                    <a:pt x="8531" y="8705"/>
                    <a:pt x="8683" y="8716"/>
                    <a:pt x="8835" y="8716"/>
                  </a:cubicBezTo>
                  <a:cubicBezTo>
                    <a:pt x="9130" y="8716"/>
                    <a:pt x="9423" y="8671"/>
                    <a:pt x="9690" y="8585"/>
                  </a:cubicBezTo>
                  <a:cubicBezTo>
                    <a:pt x="9904" y="8549"/>
                    <a:pt x="10071" y="8419"/>
                    <a:pt x="10237" y="8335"/>
                  </a:cubicBezTo>
                  <a:cubicBezTo>
                    <a:pt x="10404" y="8264"/>
                    <a:pt x="10546" y="8145"/>
                    <a:pt x="10665" y="8050"/>
                  </a:cubicBezTo>
                  <a:cubicBezTo>
                    <a:pt x="10939" y="7872"/>
                    <a:pt x="11082" y="7622"/>
                    <a:pt x="11201" y="7491"/>
                  </a:cubicBezTo>
                  <a:cubicBezTo>
                    <a:pt x="11307" y="7349"/>
                    <a:pt x="11367" y="7254"/>
                    <a:pt x="11367" y="7254"/>
                  </a:cubicBezTo>
                  <a:cubicBezTo>
                    <a:pt x="11367" y="7253"/>
                    <a:pt x="11366" y="7253"/>
                    <a:pt x="11365" y="7253"/>
                  </a:cubicBezTo>
                  <a:cubicBezTo>
                    <a:pt x="11334" y="7253"/>
                    <a:pt x="10971" y="7461"/>
                    <a:pt x="10440" y="7658"/>
                  </a:cubicBezTo>
                  <a:cubicBezTo>
                    <a:pt x="10189" y="7777"/>
                    <a:pt x="9857" y="7836"/>
                    <a:pt x="9524" y="7896"/>
                  </a:cubicBezTo>
                  <a:cubicBezTo>
                    <a:pt x="9355" y="7914"/>
                    <a:pt x="9176" y="7929"/>
                    <a:pt x="8994" y="7929"/>
                  </a:cubicBezTo>
                  <a:cubicBezTo>
                    <a:pt x="8831" y="7929"/>
                    <a:pt x="8665" y="7917"/>
                    <a:pt x="8501" y="7883"/>
                  </a:cubicBezTo>
                  <a:cubicBezTo>
                    <a:pt x="7800" y="7800"/>
                    <a:pt x="7098" y="7479"/>
                    <a:pt x="6587" y="7217"/>
                  </a:cubicBezTo>
                  <a:cubicBezTo>
                    <a:pt x="6540" y="7194"/>
                    <a:pt x="6504" y="7170"/>
                    <a:pt x="6456" y="7146"/>
                  </a:cubicBezTo>
                  <a:cubicBezTo>
                    <a:pt x="6040" y="6255"/>
                    <a:pt x="5600" y="5410"/>
                    <a:pt x="5124" y="4602"/>
                  </a:cubicBezTo>
                  <a:cubicBezTo>
                    <a:pt x="5005" y="4400"/>
                    <a:pt x="4875" y="4197"/>
                    <a:pt x="4744" y="4007"/>
                  </a:cubicBezTo>
                  <a:cubicBezTo>
                    <a:pt x="4768" y="3996"/>
                    <a:pt x="4780" y="3996"/>
                    <a:pt x="4791" y="3996"/>
                  </a:cubicBezTo>
                  <a:cubicBezTo>
                    <a:pt x="5053" y="3924"/>
                    <a:pt x="5291" y="3793"/>
                    <a:pt x="5541" y="3686"/>
                  </a:cubicBezTo>
                  <a:cubicBezTo>
                    <a:pt x="5790" y="3579"/>
                    <a:pt x="6004" y="3401"/>
                    <a:pt x="6218" y="3258"/>
                  </a:cubicBezTo>
                  <a:cubicBezTo>
                    <a:pt x="6456" y="3116"/>
                    <a:pt x="6635" y="2913"/>
                    <a:pt x="6813" y="2723"/>
                  </a:cubicBezTo>
                  <a:cubicBezTo>
                    <a:pt x="6992" y="2521"/>
                    <a:pt x="7193" y="2342"/>
                    <a:pt x="7312" y="2105"/>
                  </a:cubicBezTo>
                  <a:lnTo>
                    <a:pt x="7729" y="1451"/>
                  </a:lnTo>
                  <a:cubicBezTo>
                    <a:pt x="7871" y="1237"/>
                    <a:pt x="7907" y="963"/>
                    <a:pt x="8002" y="725"/>
                  </a:cubicBezTo>
                  <a:cubicBezTo>
                    <a:pt x="8085" y="476"/>
                    <a:pt x="8157" y="238"/>
                    <a:pt x="82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7424451" y="3597206"/>
              <a:ext cx="475544" cy="462189"/>
            </a:xfrm>
            <a:custGeom>
              <a:rect b="b" l="l" r="r" t="t"/>
              <a:pathLst>
                <a:path extrusionOk="0" h="12736" w="13104">
                  <a:moveTo>
                    <a:pt x="11700" y="0"/>
                  </a:moveTo>
                  <a:lnTo>
                    <a:pt x="11700" y="0"/>
                  </a:lnTo>
                  <a:cubicBezTo>
                    <a:pt x="11700" y="0"/>
                    <a:pt x="11629" y="0"/>
                    <a:pt x="11486" y="13"/>
                  </a:cubicBezTo>
                  <a:cubicBezTo>
                    <a:pt x="11343" y="37"/>
                    <a:pt x="11141" y="108"/>
                    <a:pt x="10951" y="251"/>
                  </a:cubicBezTo>
                  <a:cubicBezTo>
                    <a:pt x="10773" y="405"/>
                    <a:pt x="10559" y="607"/>
                    <a:pt x="10404" y="857"/>
                  </a:cubicBezTo>
                  <a:cubicBezTo>
                    <a:pt x="10237" y="1107"/>
                    <a:pt x="10142" y="1392"/>
                    <a:pt x="10047" y="1677"/>
                  </a:cubicBezTo>
                  <a:cubicBezTo>
                    <a:pt x="9857" y="2260"/>
                    <a:pt x="9857" y="2854"/>
                    <a:pt x="9904" y="3295"/>
                  </a:cubicBezTo>
                  <a:cubicBezTo>
                    <a:pt x="9940" y="3746"/>
                    <a:pt x="10059" y="4032"/>
                    <a:pt x="10059" y="4032"/>
                  </a:cubicBezTo>
                  <a:cubicBezTo>
                    <a:pt x="10059" y="4032"/>
                    <a:pt x="10202" y="3758"/>
                    <a:pt x="10345" y="3354"/>
                  </a:cubicBezTo>
                  <a:cubicBezTo>
                    <a:pt x="10463" y="3033"/>
                    <a:pt x="10594" y="2640"/>
                    <a:pt x="10713" y="2236"/>
                  </a:cubicBezTo>
                  <a:cubicBezTo>
                    <a:pt x="10713" y="2240"/>
                    <a:pt x="10715" y="2241"/>
                    <a:pt x="10720" y="2241"/>
                  </a:cubicBezTo>
                  <a:cubicBezTo>
                    <a:pt x="10746" y="2241"/>
                    <a:pt x="10841" y="2193"/>
                    <a:pt x="10983" y="2193"/>
                  </a:cubicBezTo>
                  <a:cubicBezTo>
                    <a:pt x="11065" y="2193"/>
                    <a:pt x="11163" y="2209"/>
                    <a:pt x="11272" y="2260"/>
                  </a:cubicBezTo>
                  <a:cubicBezTo>
                    <a:pt x="11616" y="2367"/>
                    <a:pt x="12021" y="2973"/>
                    <a:pt x="12116" y="3853"/>
                  </a:cubicBezTo>
                  <a:cubicBezTo>
                    <a:pt x="12163" y="4293"/>
                    <a:pt x="12163" y="4793"/>
                    <a:pt x="12081" y="5304"/>
                  </a:cubicBezTo>
                  <a:cubicBezTo>
                    <a:pt x="12057" y="5565"/>
                    <a:pt x="11985" y="5815"/>
                    <a:pt x="11926" y="6088"/>
                  </a:cubicBezTo>
                  <a:cubicBezTo>
                    <a:pt x="11830" y="6374"/>
                    <a:pt x="11795" y="6659"/>
                    <a:pt x="11664" y="6909"/>
                  </a:cubicBezTo>
                  <a:cubicBezTo>
                    <a:pt x="11557" y="7182"/>
                    <a:pt x="11450" y="7444"/>
                    <a:pt x="11343" y="7718"/>
                  </a:cubicBezTo>
                  <a:lnTo>
                    <a:pt x="10868" y="8407"/>
                  </a:lnTo>
                  <a:cubicBezTo>
                    <a:pt x="10665" y="8598"/>
                    <a:pt x="10451" y="8764"/>
                    <a:pt x="10213" y="8931"/>
                  </a:cubicBezTo>
                  <a:cubicBezTo>
                    <a:pt x="9940" y="9026"/>
                    <a:pt x="9703" y="9180"/>
                    <a:pt x="9405" y="9240"/>
                  </a:cubicBezTo>
                  <a:cubicBezTo>
                    <a:pt x="8240" y="9549"/>
                    <a:pt x="6873" y="9536"/>
                    <a:pt x="5671" y="9703"/>
                  </a:cubicBezTo>
                  <a:cubicBezTo>
                    <a:pt x="4447" y="9846"/>
                    <a:pt x="3293" y="10083"/>
                    <a:pt x="2366" y="10500"/>
                  </a:cubicBezTo>
                  <a:cubicBezTo>
                    <a:pt x="1903" y="10678"/>
                    <a:pt x="1510" y="10952"/>
                    <a:pt x="1213" y="11225"/>
                  </a:cubicBezTo>
                  <a:cubicBezTo>
                    <a:pt x="904" y="11486"/>
                    <a:pt x="690" y="11772"/>
                    <a:pt x="511" y="11998"/>
                  </a:cubicBezTo>
                  <a:cubicBezTo>
                    <a:pt x="190" y="12474"/>
                    <a:pt x="0" y="12735"/>
                    <a:pt x="0" y="12735"/>
                  </a:cubicBezTo>
                  <a:cubicBezTo>
                    <a:pt x="0" y="12735"/>
                    <a:pt x="214" y="12498"/>
                    <a:pt x="595" y="12070"/>
                  </a:cubicBezTo>
                  <a:cubicBezTo>
                    <a:pt x="785" y="11867"/>
                    <a:pt x="1023" y="11605"/>
                    <a:pt x="1343" y="11391"/>
                  </a:cubicBezTo>
                  <a:cubicBezTo>
                    <a:pt x="1498" y="11272"/>
                    <a:pt x="1676" y="11177"/>
                    <a:pt x="1879" y="11082"/>
                  </a:cubicBezTo>
                  <a:cubicBezTo>
                    <a:pt x="2057" y="10976"/>
                    <a:pt x="2271" y="10892"/>
                    <a:pt x="2497" y="10821"/>
                  </a:cubicBezTo>
                  <a:cubicBezTo>
                    <a:pt x="3388" y="10488"/>
                    <a:pt x="4518" y="10369"/>
                    <a:pt x="5719" y="10297"/>
                  </a:cubicBezTo>
                  <a:cubicBezTo>
                    <a:pt x="6944" y="10202"/>
                    <a:pt x="8216" y="10297"/>
                    <a:pt x="9595" y="10012"/>
                  </a:cubicBezTo>
                  <a:cubicBezTo>
                    <a:pt x="9940" y="9964"/>
                    <a:pt x="10273" y="9774"/>
                    <a:pt x="10618" y="9655"/>
                  </a:cubicBezTo>
                  <a:cubicBezTo>
                    <a:pt x="10915" y="9465"/>
                    <a:pt x="11224" y="9240"/>
                    <a:pt x="11497" y="9002"/>
                  </a:cubicBezTo>
                  <a:cubicBezTo>
                    <a:pt x="11711" y="8716"/>
                    <a:pt x="11926" y="8431"/>
                    <a:pt x="12116" y="8146"/>
                  </a:cubicBezTo>
                  <a:cubicBezTo>
                    <a:pt x="12258" y="7837"/>
                    <a:pt x="12390" y="7527"/>
                    <a:pt x="12520" y="7230"/>
                  </a:cubicBezTo>
                  <a:cubicBezTo>
                    <a:pt x="12663" y="6933"/>
                    <a:pt x="12734" y="6611"/>
                    <a:pt x="12818" y="6350"/>
                  </a:cubicBezTo>
                  <a:cubicBezTo>
                    <a:pt x="12877" y="6041"/>
                    <a:pt x="12972" y="5732"/>
                    <a:pt x="12996" y="5446"/>
                  </a:cubicBezTo>
                  <a:cubicBezTo>
                    <a:pt x="13091" y="4852"/>
                    <a:pt x="13103" y="4281"/>
                    <a:pt x="13032" y="3746"/>
                  </a:cubicBezTo>
                  <a:cubicBezTo>
                    <a:pt x="12937" y="2688"/>
                    <a:pt x="12366" y="1736"/>
                    <a:pt x="11605" y="1451"/>
                  </a:cubicBezTo>
                  <a:cubicBezTo>
                    <a:pt x="11379" y="1356"/>
                    <a:pt x="11165" y="1332"/>
                    <a:pt x="10987" y="1332"/>
                  </a:cubicBezTo>
                  <a:cubicBezTo>
                    <a:pt x="11082" y="1035"/>
                    <a:pt x="11177" y="774"/>
                    <a:pt x="11296" y="560"/>
                  </a:cubicBezTo>
                  <a:cubicBezTo>
                    <a:pt x="11391" y="405"/>
                    <a:pt x="11462" y="227"/>
                    <a:pt x="11557" y="156"/>
                  </a:cubicBezTo>
                  <a:cubicBezTo>
                    <a:pt x="11640" y="60"/>
                    <a:pt x="11700" y="0"/>
                    <a:pt x="117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7611708" y="3382333"/>
              <a:ext cx="209756" cy="166571"/>
            </a:xfrm>
            <a:custGeom>
              <a:rect b="b" l="l" r="r" t="t"/>
              <a:pathLst>
                <a:path extrusionOk="0" h="4590" w="5780">
                  <a:moveTo>
                    <a:pt x="5779" y="0"/>
                  </a:moveTo>
                  <a:cubicBezTo>
                    <a:pt x="5779" y="0"/>
                    <a:pt x="5410" y="346"/>
                    <a:pt x="4971" y="892"/>
                  </a:cubicBezTo>
                  <a:cubicBezTo>
                    <a:pt x="4852" y="1023"/>
                    <a:pt x="4757" y="1189"/>
                    <a:pt x="4601" y="1320"/>
                  </a:cubicBezTo>
                  <a:cubicBezTo>
                    <a:pt x="4447" y="1451"/>
                    <a:pt x="4292" y="1593"/>
                    <a:pt x="4138" y="1749"/>
                  </a:cubicBezTo>
                  <a:cubicBezTo>
                    <a:pt x="3853" y="2069"/>
                    <a:pt x="3520" y="2367"/>
                    <a:pt x="3151" y="2640"/>
                  </a:cubicBezTo>
                  <a:cubicBezTo>
                    <a:pt x="2973" y="2782"/>
                    <a:pt x="2818" y="2961"/>
                    <a:pt x="2616" y="3068"/>
                  </a:cubicBezTo>
                  <a:cubicBezTo>
                    <a:pt x="2437" y="3187"/>
                    <a:pt x="2260" y="3318"/>
                    <a:pt x="2081" y="3437"/>
                  </a:cubicBezTo>
                  <a:cubicBezTo>
                    <a:pt x="1724" y="3675"/>
                    <a:pt x="1380" y="3889"/>
                    <a:pt x="1071" y="4055"/>
                  </a:cubicBezTo>
                  <a:cubicBezTo>
                    <a:pt x="749" y="4198"/>
                    <a:pt x="500" y="4364"/>
                    <a:pt x="297" y="4436"/>
                  </a:cubicBezTo>
                  <a:cubicBezTo>
                    <a:pt x="107" y="4518"/>
                    <a:pt x="0" y="4578"/>
                    <a:pt x="0" y="4578"/>
                  </a:cubicBezTo>
                  <a:cubicBezTo>
                    <a:pt x="0" y="4578"/>
                    <a:pt x="92" y="4589"/>
                    <a:pt x="256" y="4589"/>
                  </a:cubicBezTo>
                  <a:cubicBezTo>
                    <a:pt x="470" y="4589"/>
                    <a:pt x="807" y="4571"/>
                    <a:pt x="1225" y="4483"/>
                  </a:cubicBezTo>
                  <a:cubicBezTo>
                    <a:pt x="1404" y="4447"/>
                    <a:pt x="1594" y="4364"/>
                    <a:pt x="1795" y="4304"/>
                  </a:cubicBezTo>
                  <a:cubicBezTo>
                    <a:pt x="1998" y="4233"/>
                    <a:pt x="2223" y="4186"/>
                    <a:pt x="2426" y="4055"/>
                  </a:cubicBezTo>
                  <a:cubicBezTo>
                    <a:pt x="2842" y="3841"/>
                    <a:pt x="3282" y="3603"/>
                    <a:pt x="3663" y="3270"/>
                  </a:cubicBezTo>
                  <a:lnTo>
                    <a:pt x="4221" y="2782"/>
                  </a:lnTo>
                  <a:cubicBezTo>
                    <a:pt x="4387" y="2605"/>
                    <a:pt x="4530" y="2402"/>
                    <a:pt x="4673" y="2212"/>
                  </a:cubicBezTo>
                  <a:cubicBezTo>
                    <a:pt x="4971" y="1855"/>
                    <a:pt x="5196" y="1487"/>
                    <a:pt x="5339" y="1142"/>
                  </a:cubicBezTo>
                  <a:cubicBezTo>
                    <a:pt x="5648" y="464"/>
                    <a:pt x="5779" y="0"/>
                    <a:pt x="57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7994858" y="3100251"/>
              <a:ext cx="111809" cy="121172"/>
            </a:xfrm>
            <a:custGeom>
              <a:rect b="b" l="l" r="r" t="t"/>
              <a:pathLst>
                <a:path extrusionOk="0" h="3339" w="3081">
                  <a:moveTo>
                    <a:pt x="620" y="0"/>
                  </a:moveTo>
                  <a:cubicBezTo>
                    <a:pt x="233" y="0"/>
                    <a:pt x="1" y="116"/>
                    <a:pt x="1" y="116"/>
                  </a:cubicBezTo>
                  <a:cubicBezTo>
                    <a:pt x="1" y="116"/>
                    <a:pt x="84" y="140"/>
                    <a:pt x="215" y="200"/>
                  </a:cubicBezTo>
                  <a:cubicBezTo>
                    <a:pt x="334" y="235"/>
                    <a:pt x="500" y="354"/>
                    <a:pt x="691" y="449"/>
                  </a:cubicBezTo>
                  <a:cubicBezTo>
                    <a:pt x="868" y="544"/>
                    <a:pt x="1071" y="687"/>
                    <a:pt x="1261" y="853"/>
                  </a:cubicBezTo>
                  <a:cubicBezTo>
                    <a:pt x="1452" y="1020"/>
                    <a:pt x="1653" y="1175"/>
                    <a:pt x="1796" y="1400"/>
                  </a:cubicBezTo>
                  <a:cubicBezTo>
                    <a:pt x="1880" y="1508"/>
                    <a:pt x="1999" y="1579"/>
                    <a:pt x="2046" y="1698"/>
                  </a:cubicBezTo>
                  <a:cubicBezTo>
                    <a:pt x="2105" y="1828"/>
                    <a:pt x="2189" y="1923"/>
                    <a:pt x="2260" y="2042"/>
                  </a:cubicBezTo>
                  <a:cubicBezTo>
                    <a:pt x="2414" y="2245"/>
                    <a:pt x="2557" y="2459"/>
                    <a:pt x="2628" y="2673"/>
                  </a:cubicBezTo>
                  <a:cubicBezTo>
                    <a:pt x="2818" y="3065"/>
                    <a:pt x="3021" y="3339"/>
                    <a:pt x="3021" y="3339"/>
                  </a:cubicBezTo>
                  <a:cubicBezTo>
                    <a:pt x="3021" y="3339"/>
                    <a:pt x="3080" y="3029"/>
                    <a:pt x="3056" y="2541"/>
                  </a:cubicBezTo>
                  <a:cubicBezTo>
                    <a:pt x="3056" y="2304"/>
                    <a:pt x="3032" y="2007"/>
                    <a:pt x="2890" y="1733"/>
                  </a:cubicBezTo>
                  <a:cubicBezTo>
                    <a:pt x="2795" y="1436"/>
                    <a:pt x="2652" y="1127"/>
                    <a:pt x="2414" y="877"/>
                  </a:cubicBezTo>
                  <a:cubicBezTo>
                    <a:pt x="2200" y="604"/>
                    <a:pt x="1927" y="401"/>
                    <a:pt x="1642" y="247"/>
                  </a:cubicBezTo>
                  <a:cubicBezTo>
                    <a:pt x="1511" y="152"/>
                    <a:pt x="1344" y="128"/>
                    <a:pt x="1214" y="92"/>
                  </a:cubicBezTo>
                  <a:cubicBezTo>
                    <a:pt x="1071" y="68"/>
                    <a:pt x="940" y="9"/>
                    <a:pt x="809" y="9"/>
                  </a:cubicBezTo>
                  <a:cubicBezTo>
                    <a:pt x="743" y="3"/>
                    <a:pt x="679" y="0"/>
                    <a:pt x="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7929717" y="3391406"/>
              <a:ext cx="105314" cy="312421"/>
            </a:xfrm>
            <a:custGeom>
              <a:rect b="b" l="l" r="r" t="t"/>
              <a:pathLst>
                <a:path extrusionOk="0" h="8609" w="2902">
                  <a:moveTo>
                    <a:pt x="1748" y="0"/>
                  </a:moveTo>
                  <a:lnTo>
                    <a:pt x="1748" y="0"/>
                  </a:lnTo>
                  <a:cubicBezTo>
                    <a:pt x="1570" y="107"/>
                    <a:pt x="1415" y="286"/>
                    <a:pt x="1344" y="500"/>
                  </a:cubicBezTo>
                  <a:cubicBezTo>
                    <a:pt x="1260" y="701"/>
                    <a:pt x="1225" y="915"/>
                    <a:pt x="1189" y="1129"/>
                  </a:cubicBezTo>
                  <a:cubicBezTo>
                    <a:pt x="1165" y="1557"/>
                    <a:pt x="1201" y="1974"/>
                    <a:pt x="1249" y="2390"/>
                  </a:cubicBezTo>
                  <a:cubicBezTo>
                    <a:pt x="1356" y="3116"/>
                    <a:pt x="1558" y="3793"/>
                    <a:pt x="1820" y="4459"/>
                  </a:cubicBezTo>
                  <a:lnTo>
                    <a:pt x="1617" y="4649"/>
                  </a:lnTo>
                  <a:cubicBezTo>
                    <a:pt x="1474" y="4804"/>
                    <a:pt x="1308" y="4934"/>
                    <a:pt x="1189" y="5113"/>
                  </a:cubicBezTo>
                  <a:cubicBezTo>
                    <a:pt x="951" y="5457"/>
                    <a:pt x="666" y="5779"/>
                    <a:pt x="512" y="6183"/>
                  </a:cubicBezTo>
                  <a:cubicBezTo>
                    <a:pt x="428" y="6373"/>
                    <a:pt x="322" y="6551"/>
                    <a:pt x="274" y="6765"/>
                  </a:cubicBezTo>
                  <a:cubicBezTo>
                    <a:pt x="214" y="6968"/>
                    <a:pt x="131" y="7158"/>
                    <a:pt x="108" y="7372"/>
                  </a:cubicBezTo>
                  <a:cubicBezTo>
                    <a:pt x="60" y="7788"/>
                    <a:pt x="0" y="8205"/>
                    <a:pt x="119" y="8609"/>
                  </a:cubicBezTo>
                  <a:cubicBezTo>
                    <a:pt x="226" y="8216"/>
                    <a:pt x="357" y="7859"/>
                    <a:pt x="547" y="7515"/>
                  </a:cubicBezTo>
                  <a:cubicBezTo>
                    <a:pt x="726" y="7182"/>
                    <a:pt x="904" y="6849"/>
                    <a:pt x="1154" y="6564"/>
                  </a:cubicBezTo>
                  <a:cubicBezTo>
                    <a:pt x="1368" y="6255"/>
                    <a:pt x="1629" y="5993"/>
                    <a:pt x="1879" y="5708"/>
                  </a:cubicBezTo>
                  <a:cubicBezTo>
                    <a:pt x="2140" y="5446"/>
                    <a:pt x="2426" y="5208"/>
                    <a:pt x="2687" y="4947"/>
                  </a:cubicBezTo>
                  <a:lnTo>
                    <a:pt x="2711" y="4923"/>
                  </a:lnTo>
                  <a:cubicBezTo>
                    <a:pt x="2854" y="4792"/>
                    <a:pt x="2901" y="4578"/>
                    <a:pt x="2819" y="4387"/>
                  </a:cubicBezTo>
                  <a:cubicBezTo>
                    <a:pt x="2521" y="3686"/>
                    <a:pt x="2248" y="2937"/>
                    <a:pt x="1974" y="2212"/>
                  </a:cubicBezTo>
                  <a:cubicBezTo>
                    <a:pt x="1855" y="1855"/>
                    <a:pt x="1725" y="1486"/>
                    <a:pt x="1665" y="1106"/>
                  </a:cubicBezTo>
                  <a:cubicBezTo>
                    <a:pt x="1593" y="738"/>
                    <a:pt x="1534" y="357"/>
                    <a:pt x="17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7680296" y="3163577"/>
              <a:ext cx="182140" cy="178220"/>
            </a:xfrm>
            <a:custGeom>
              <a:rect b="b" l="l" r="r" t="t"/>
              <a:pathLst>
                <a:path extrusionOk="0" h="4911" w="5019">
                  <a:moveTo>
                    <a:pt x="5018" y="0"/>
                  </a:moveTo>
                  <a:cubicBezTo>
                    <a:pt x="5018" y="0"/>
                    <a:pt x="4661" y="119"/>
                    <a:pt x="4210" y="345"/>
                  </a:cubicBezTo>
                  <a:cubicBezTo>
                    <a:pt x="4008" y="487"/>
                    <a:pt x="3710" y="547"/>
                    <a:pt x="3437" y="666"/>
                  </a:cubicBezTo>
                  <a:cubicBezTo>
                    <a:pt x="3176" y="796"/>
                    <a:pt x="2890" y="904"/>
                    <a:pt x="2605" y="987"/>
                  </a:cubicBezTo>
                  <a:cubicBezTo>
                    <a:pt x="2510" y="999"/>
                    <a:pt x="2426" y="1023"/>
                    <a:pt x="2355" y="1082"/>
                  </a:cubicBezTo>
                  <a:cubicBezTo>
                    <a:pt x="2129" y="1166"/>
                    <a:pt x="1892" y="1213"/>
                    <a:pt x="1665" y="1284"/>
                  </a:cubicBezTo>
                  <a:cubicBezTo>
                    <a:pt x="1380" y="1356"/>
                    <a:pt x="1094" y="1451"/>
                    <a:pt x="845" y="1486"/>
                  </a:cubicBezTo>
                  <a:cubicBezTo>
                    <a:pt x="370" y="1594"/>
                    <a:pt x="1" y="1653"/>
                    <a:pt x="1" y="1653"/>
                  </a:cubicBezTo>
                  <a:cubicBezTo>
                    <a:pt x="1" y="1653"/>
                    <a:pt x="322" y="1855"/>
                    <a:pt x="857" y="1938"/>
                  </a:cubicBezTo>
                  <a:cubicBezTo>
                    <a:pt x="1059" y="1966"/>
                    <a:pt x="1297" y="1993"/>
                    <a:pt x="1554" y="1993"/>
                  </a:cubicBezTo>
                  <a:cubicBezTo>
                    <a:pt x="1629" y="1993"/>
                    <a:pt x="1706" y="1991"/>
                    <a:pt x="1784" y="1986"/>
                  </a:cubicBezTo>
                  <a:cubicBezTo>
                    <a:pt x="1892" y="1974"/>
                    <a:pt x="1998" y="1962"/>
                    <a:pt x="2106" y="1938"/>
                  </a:cubicBezTo>
                  <a:lnTo>
                    <a:pt x="2106" y="1938"/>
                  </a:lnTo>
                  <a:cubicBezTo>
                    <a:pt x="2069" y="2271"/>
                    <a:pt x="2046" y="2675"/>
                    <a:pt x="2058" y="3092"/>
                  </a:cubicBezTo>
                  <a:cubicBezTo>
                    <a:pt x="2106" y="3555"/>
                    <a:pt x="2117" y="4007"/>
                    <a:pt x="2260" y="4364"/>
                  </a:cubicBezTo>
                  <a:cubicBezTo>
                    <a:pt x="2379" y="4709"/>
                    <a:pt x="2474" y="4910"/>
                    <a:pt x="2474" y="4910"/>
                  </a:cubicBezTo>
                  <a:cubicBezTo>
                    <a:pt x="2474" y="4910"/>
                    <a:pt x="2545" y="4661"/>
                    <a:pt x="2616" y="4340"/>
                  </a:cubicBezTo>
                  <a:cubicBezTo>
                    <a:pt x="2664" y="4019"/>
                    <a:pt x="2783" y="3579"/>
                    <a:pt x="2867" y="3139"/>
                  </a:cubicBezTo>
                  <a:cubicBezTo>
                    <a:pt x="2914" y="2699"/>
                    <a:pt x="2997" y="2259"/>
                    <a:pt x="3009" y="1927"/>
                  </a:cubicBezTo>
                  <a:lnTo>
                    <a:pt x="3009" y="1700"/>
                  </a:lnTo>
                  <a:cubicBezTo>
                    <a:pt x="3282" y="1594"/>
                    <a:pt x="3556" y="1475"/>
                    <a:pt x="3770" y="1296"/>
                  </a:cubicBezTo>
                  <a:cubicBezTo>
                    <a:pt x="4056" y="1118"/>
                    <a:pt x="4305" y="915"/>
                    <a:pt x="4484" y="714"/>
                  </a:cubicBezTo>
                  <a:cubicBezTo>
                    <a:pt x="4840" y="309"/>
                    <a:pt x="5018" y="0"/>
                    <a:pt x="50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7710961" y="2394048"/>
              <a:ext cx="247752" cy="117543"/>
            </a:xfrm>
            <a:custGeom>
              <a:rect b="b" l="l" r="r" t="t"/>
              <a:pathLst>
                <a:path extrusionOk="0" h="3239" w="6827">
                  <a:moveTo>
                    <a:pt x="6113" y="1"/>
                  </a:moveTo>
                  <a:cubicBezTo>
                    <a:pt x="6093" y="1"/>
                    <a:pt x="6073" y="2"/>
                    <a:pt x="6052" y="5"/>
                  </a:cubicBezTo>
                  <a:cubicBezTo>
                    <a:pt x="6039" y="4"/>
                    <a:pt x="6027" y="3"/>
                    <a:pt x="6014" y="3"/>
                  </a:cubicBezTo>
                  <a:cubicBezTo>
                    <a:pt x="5842" y="3"/>
                    <a:pt x="5634" y="73"/>
                    <a:pt x="5457" y="183"/>
                  </a:cubicBezTo>
                  <a:cubicBezTo>
                    <a:pt x="5077" y="421"/>
                    <a:pt x="4733" y="802"/>
                    <a:pt x="4435" y="1182"/>
                  </a:cubicBezTo>
                  <a:cubicBezTo>
                    <a:pt x="4292" y="1384"/>
                    <a:pt x="4126" y="1563"/>
                    <a:pt x="3983" y="1729"/>
                  </a:cubicBezTo>
                  <a:cubicBezTo>
                    <a:pt x="3849" y="1886"/>
                    <a:pt x="3673" y="1968"/>
                    <a:pt x="3623" y="1968"/>
                  </a:cubicBezTo>
                  <a:cubicBezTo>
                    <a:pt x="3620" y="1968"/>
                    <a:pt x="3617" y="1968"/>
                    <a:pt x="3615" y="1967"/>
                  </a:cubicBezTo>
                  <a:lnTo>
                    <a:pt x="3615" y="1967"/>
                  </a:lnTo>
                  <a:cubicBezTo>
                    <a:pt x="3632" y="1981"/>
                    <a:pt x="3629" y="1986"/>
                    <a:pt x="3615" y="1986"/>
                  </a:cubicBezTo>
                  <a:cubicBezTo>
                    <a:pt x="3574" y="1986"/>
                    <a:pt x="3437" y="1942"/>
                    <a:pt x="3415" y="1942"/>
                  </a:cubicBezTo>
                  <a:cubicBezTo>
                    <a:pt x="3413" y="1942"/>
                    <a:pt x="3412" y="1942"/>
                    <a:pt x="3412" y="1943"/>
                  </a:cubicBezTo>
                  <a:lnTo>
                    <a:pt x="3008" y="1777"/>
                  </a:lnTo>
                  <a:cubicBezTo>
                    <a:pt x="2746" y="1669"/>
                    <a:pt x="2450" y="1634"/>
                    <a:pt x="2176" y="1610"/>
                  </a:cubicBezTo>
                  <a:cubicBezTo>
                    <a:pt x="2146" y="1609"/>
                    <a:pt x="2116" y="1608"/>
                    <a:pt x="2086" y="1608"/>
                  </a:cubicBezTo>
                  <a:cubicBezTo>
                    <a:pt x="1833" y="1608"/>
                    <a:pt x="1591" y="1654"/>
                    <a:pt x="1367" y="1729"/>
                  </a:cubicBezTo>
                  <a:cubicBezTo>
                    <a:pt x="1129" y="1824"/>
                    <a:pt x="904" y="1943"/>
                    <a:pt x="737" y="2074"/>
                  </a:cubicBezTo>
                  <a:cubicBezTo>
                    <a:pt x="392" y="2347"/>
                    <a:pt x="214" y="2692"/>
                    <a:pt x="131" y="2882"/>
                  </a:cubicBezTo>
                  <a:cubicBezTo>
                    <a:pt x="35" y="3108"/>
                    <a:pt x="0" y="3239"/>
                    <a:pt x="0" y="3239"/>
                  </a:cubicBezTo>
                  <a:lnTo>
                    <a:pt x="262" y="2977"/>
                  </a:lnTo>
                  <a:cubicBezTo>
                    <a:pt x="416" y="2787"/>
                    <a:pt x="666" y="2620"/>
                    <a:pt x="987" y="2454"/>
                  </a:cubicBezTo>
                  <a:cubicBezTo>
                    <a:pt x="1142" y="2383"/>
                    <a:pt x="1320" y="2324"/>
                    <a:pt x="1510" y="2300"/>
                  </a:cubicBezTo>
                  <a:cubicBezTo>
                    <a:pt x="1578" y="2291"/>
                    <a:pt x="1647" y="2287"/>
                    <a:pt x="1718" y="2287"/>
                  </a:cubicBezTo>
                  <a:cubicBezTo>
                    <a:pt x="1846" y="2287"/>
                    <a:pt x="1979" y="2300"/>
                    <a:pt x="2117" y="2324"/>
                  </a:cubicBezTo>
                  <a:cubicBezTo>
                    <a:pt x="2318" y="2359"/>
                    <a:pt x="2532" y="2419"/>
                    <a:pt x="2735" y="2502"/>
                  </a:cubicBezTo>
                  <a:lnTo>
                    <a:pt x="3056" y="2644"/>
                  </a:lnTo>
                  <a:cubicBezTo>
                    <a:pt x="3317" y="2728"/>
                    <a:pt x="3270" y="2763"/>
                    <a:pt x="3615" y="2776"/>
                  </a:cubicBezTo>
                  <a:cubicBezTo>
                    <a:pt x="4102" y="2739"/>
                    <a:pt x="4363" y="2466"/>
                    <a:pt x="4554" y="2252"/>
                  </a:cubicBezTo>
                  <a:cubicBezTo>
                    <a:pt x="4756" y="2026"/>
                    <a:pt x="4887" y="1801"/>
                    <a:pt x="5018" y="1586"/>
                  </a:cubicBezTo>
                  <a:cubicBezTo>
                    <a:pt x="5279" y="1170"/>
                    <a:pt x="5470" y="778"/>
                    <a:pt x="5731" y="552"/>
                  </a:cubicBezTo>
                  <a:cubicBezTo>
                    <a:pt x="5953" y="314"/>
                    <a:pt x="6210" y="254"/>
                    <a:pt x="6420" y="254"/>
                  </a:cubicBezTo>
                  <a:cubicBezTo>
                    <a:pt x="6634" y="254"/>
                    <a:pt x="6799" y="317"/>
                    <a:pt x="6823" y="317"/>
                  </a:cubicBezTo>
                  <a:cubicBezTo>
                    <a:pt x="6826" y="317"/>
                    <a:pt x="6827" y="316"/>
                    <a:pt x="6825" y="314"/>
                  </a:cubicBezTo>
                  <a:cubicBezTo>
                    <a:pt x="6825" y="314"/>
                    <a:pt x="6718" y="231"/>
                    <a:pt x="6504" y="100"/>
                  </a:cubicBezTo>
                  <a:cubicBezTo>
                    <a:pt x="6409" y="79"/>
                    <a:pt x="6275" y="1"/>
                    <a:pt x="61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7878802" y="2689775"/>
              <a:ext cx="241256" cy="313727"/>
            </a:xfrm>
            <a:custGeom>
              <a:rect b="b" l="l" r="r" t="t"/>
              <a:pathLst>
                <a:path extrusionOk="0" h="8645" w="6648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79" y="96"/>
                    <a:pt x="476" y="239"/>
                  </a:cubicBezTo>
                  <a:cubicBezTo>
                    <a:pt x="631" y="298"/>
                    <a:pt x="773" y="440"/>
                    <a:pt x="951" y="559"/>
                  </a:cubicBezTo>
                  <a:cubicBezTo>
                    <a:pt x="1141" y="667"/>
                    <a:pt x="1284" y="881"/>
                    <a:pt x="1474" y="1059"/>
                  </a:cubicBezTo>
                  <a:cubicBezTo>
                    <a:pt x="1629" y="1273"/>
                    <a:pt x="1807" y="1487"/>
                    <a:pt x="1902" y="1772"/>
                  </a:cubicBezTo>
                  <a:cubicBezTo>
                    <a:pt x="2034" y="2046"/>
                    <a:pt x="2093" y="2355"/>
                    <a:pt x="2153" y="2664"/>
                  </a:cubicBezTo>
                  <a:cubicBezTo>
                    <a:pt x="2188" y="2985"/>
                    <a:pt x="2212" y="3318"/>
                    <a:pt x="2176" y="3663"/>
                  </a:cubicBezTo>
                  <a:lnTo>
                    <a:pt x="2140" y="4186"/>
                  </a:lnTo>
                  <a:cubicBezTo>
                    <a:pt x="2140" y="4507"/>
                    <a:pt x="2081" y="4531"/>
                    <a:pt x="2164" y="4863"/>
                  </a:cubicBezTo>
                  <a:cubicBezTo>
                    <a:pt x="2295" y="5458"/>
                    <a:pt x="2723" y="5756"/>
                    <a:pt x="3080" y="5957"/>
                  </a:cubicBezTo>
                  <a:cubicBezTo>
                    <a:pt x="3437" y="6171"/>
                    <a:pt x="3805" y="6279"/>
                    <a:pt x="4138" y="6398"/>
                  </a:cubicBezTo>
                  <a:cubicBezTo>
                    <a:pt x="4804" y="6623"/>
                    <a:pt x="5422" y="6790"/>
                    <a:pt x="5826" y="7099"/>
                  </a:cubicBezTo>
                  <a:cubicBezTo>
                    <a:pt x="6016" y="7265"/>
                    <a:pt x="6183" y="7432"/>
                    <a:pt x="6278" y="7611"/>
                  </a:cubicBezTo>
                  <a:cubicBezTo>
                    <a:pt x="6397" y="7788"/>
                    <a:pt x="6409" y="7991"/>
                    <a:pt x="6468" y="8134"/>
                  </a:cubicBezTo>
                  <a:cubicBezTo>
                    <a:pt x="6492" y="8467"/>
                    <a:pt x="6504" y="8645"/>
                    <a:pt x="6504" y="8645"/>
                  </a:cubicBezTo>
                  <a:cubicBezTo>
                    <a:pt x="6504" y="8645"/>
                    <a:pt x="6552" y="8467"/>
                    <a:pt x="6623" y="8134"/>
                  </a:cubicBezTo>
                  <a:cubicBezTo>
                    <a:pt x="6600" y="7967"/>
                    <a:pt x="6647" y="7741"/>
                    <a:pt x="6552" y="7503"/>
                  </a:cubicBezTo>
                  <a:cubicBezTo>
                    <a:pt x="6492" y="7254"/>
                    <a:pt x="6349" y="6992"/>
                    <a:pt x="6124" y="6766"/>
                  </a:cubicBezTo>
                  <a:cubicBezTo>
                    <a:pt x="5684" y="6314"/>
                    <a:pt x="5041" y="6005"/>
                    <a:pt x="4388" y="5732"/>
                  </a:cubicBezTo>
                  <a:cubicBezTo>
                    <a:pt x="4066" y="5601"/>
                    <a:pt x="3746" y="5447"/>
                    <a:pt x="3472" y="5280"/>
                  </a:cubicBezTo>
                  <a:cubicBezTo>
                    <a:pt x="3187" y="5137"/>
                    <a:pt x="2973" y="4887"/>
                    <a:pt x="2961" y="4733"/>
                  </a:cubicBezTo>
                  <a:cubicBezTo>
                    <a:pt x="2890" y="4709"/>
                    <a:pt x="2937" y="4340"/>
                    <a:pt x="2925" y="4293"/>
                  </a:cubicBezTo>
                  <a:lnTo>
                    <a:pt x="2961" y="3698"/>
                  </a:lnTo>
                  <a:cubicBezTo>
                    <a:pt x="2985" y="3306"/>
                    <a:pt x="2914" y="2902"/>
                    <a:pt x="2842" y="2533"/>
                  </a:cubicBezTo>
                  <a:cubicBezTo>
                    <a:pt x="2759" y="2153"/>
                    <a:pt x="2616" y="1808"/>
                    <a:pt x="2426" y="1499"/>
                  </a:cubicBezTo>
                  <a:cubicBezTo>
                    <a:pt x="2259" y="1190"/>
                    <a:pt x="2010" y="952"/>
                    <a:pt x="1796" y="738"/>
                  </a:cubicBezTo>
                  <a:cubicBezTo>
                    <a:pt x="1558" y="559"/>
                    <a:pt x="1344" y="381"/>
                    <a:pt x="1106" y="298"/>
                  </a:cubicBezTo>
                  <a:cubicBezTo>
                    <a:pt x="868" y="215"/>
                    <a:pt x="690" y="107"/>
                    <a:pt x="523" y="96"/>
                  </a:cubicBezTo>
                  <a:cubicBezTo>
                    <a:pt x="190" y="36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7341130" y="2834754"/>
              <a:ext cx="167914" cy="217087"/>
            </a:xfrm>
            <a:custGeom>
              <a:rect b="b" l="l" r="r" t="t"/>
              <a:pathLst>
                <a:path extrusionOk="0" h="5982" w="4627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120" y="84"/>
                    <a:pt x="322" y="191"/>
                  </a:cubicBezTo>
                  <a:cubicBezTo>
                    <a:pt x="536" y="310"/>
                    <a:pt x="750" y="512"/>
                    <a:pt x="976" y="786"/>
                  </a:cubicBezTo>
                  <a:cubicBezTo>
                    <a:pt x="1071" y="928"/>
                    <a:pt x="1190" y="1083"/>
                    <a:pt x="1237" y="1273"/>
                  </a:cubicBezTo>
                  <a:cubicBezTo>
                    <a:pt x="1321" y="1452"/>
                    <a:pt x="1345" y="1653"/>
                    <a:pt x="1380" y="1867"/>
                  </a:cubicBezTo>
                  <a:cubicBezTo>
                    <a:pt x="1404" y="2081"/>
                    <a:pt x="1404" y="2308"/>
                    <a:pt x="1392" y="2533"/>
                  </a:cubicBezTo>
                  <a:lnTo>
                    <a:pt x="1356" y="2878"/>
                  </a:lnTo>
                  <a:cubicBezTo>
                    <a:pt x="1356" y="3140"/>
                    <a:pt x="1321" y="3104"/>
                    <a:pt x="1380" y="3389"/>
                  </a:cubicBezTo>
                  <a:cubicBezTo>
                    <a:pt x="1488" y="3865"/>
                    <a:pt x="1808" y="4079"/>
                    <a:pt x="2070" y="4222"/>
                  </a:cubicBezTo>
                  <a:cubicBezTo>
                    <a:pt x="2331" y="4377"/>
                    <a:pt x="2593" y="4448"/>
                    <a:pt x="2831" y="4531"/>
                  </a:cubicBezTo>
                  <a:cubicBezTo>
                    <a:pt x="3295" y="4673"/>
                    <a:pt x="3711" y="4768"/>
                    <a:pt x="3985" y="4971"/>
                  </a:cubicBezTo>
                  <a:cubicBezTo>
                    <a:pt x="4258" y="5149"/>
                    <a:pt x="4389" y="5411"/>
                    <a:pt x="4448" y="5625"/>
                  </a:cubicBezTo>
                  <a:cubicBezTo>
                    <a:pt x="4472" y="5839"/>
                    <a:pt x="4508" y="5981"/>
                    <a:pt x="4508" y="5981"/>
                  </a:cubicBezTo>
                  <a:cubicBezTo>
                    <a:pt x="4508" y="5981"/>
                    <a:pt x="4555" y="5862"/>
                    <a:pt x="4603" y="5625"/>
                  </a:cubicBezTo>
                  <a:cubicBezTo>
                    <a:pt x="4627" y="5399"/>
                    <a:pt x="4627" y="4971"/>
                    <a:pt x="4294" y="4626"/>
                  </a:cubicBezTo>
                  <a:cubicBezTo>
                    <a:pt x="3972" y="4293"/>
                    <a:pt x="3520" y="4055"/>
                    <a:pt x="3081" y="3865"/>
                  </a:cubicBezTo>
                  <a:cubicBezTo>
                    <a:pt x="2854" y="3770"/>
                    <a:pt x="2640" y="3663"/>
                    <a:pt x="2463" y="3556"/>
                  </a:cubicBezTo>
                  <a:cubicBezTo>
                    <a:pt x="2272" y="3461"/>
                    <a:pt x="2165" y="3294"/>
                    <a:pt x="2165" y="3259"/>
                  </a:cubicBezTo>
                  <a:cubicBezTo>
                    <a:pt x="2164" y="3260"/>
                    <a:pt x="2162" y="3260"/>
                    <a:pt x="2161" y="3260"/>
                  </a:cubicBezTo>
                  <a:cubicBezTo>
                    <a:pt x="2132" y="3260"/>
                    <a:pt x="2152" y="2985"/>
                    <a:pt x="2142" y="2985"/>
                  </a:cubicBezTo>
                  <a:lnTo>
                    <a:pt x="2142" y="2985"/>
                  </a:lnTo>
                  <a:cubicBezTo>
                    <a:pt x="2142" y="2985"/>
                    <a:pt x="2141" y="2985"/>
                    <a:pt x="2141" y="2985"/>
                  </a:cubicBezTo>
                  <a:lnTo>
                    <a:pt x="2165" y="2557"/>
                  </a:lnTo>
                  <a:cubicBezTo>
                    <a:pt x="2189" y="2284"/>
                    <a:pt x="2130" y="1999"/>
                    <a:pt x="2082" y="1725"/>
                  </a:cubicBezTo>
                  <a:cubicBezTo>
                    <a:pt x="2011" y="1463"/>
                    <a:pt x="1903" y="1214"/>
                    <a:pt x="1761" y="1000"/>
                  </a:cubicBezTo>
                  <a:cubicBezTo>
                    <a:pt x="1630" y="786"/>
                    <a:pt x="1451" y="607"/>
                    <a:pt x="1297" y="464"/>
                  </a:cubicBezTo>
                  <a:cubicBezTo>
                    <a:pt x="964" y="191"/>
                    <a:pt x="584" y="84"/>
                    <a:pt x="370" y="49"/>
                  </a:cubicBezTo>
                  <a:cubicBezTo>
                    <a:pt x="144" y="12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7390266" y="3810374"/>
              <a:ext cx="234833" cy="130717"/>
            </a:xfrm>
            <a:custGeom>
              <a:rect b="b" l="l" r="r" t="t"/>
              <a:pathLst>
                <a:path extrusionOk="0" h="3602" w="6471">
                  <a:moveTo>
                    <a:pt x="6471" y="0"/>
                  </a:moveTo>
                  <a:cubicBezTo>
                    <a:pt x="6471" y="0"/>
                    <a:pt x="6375" y="95"/>
                    <a:pt x="6233" y="274"/>
                  </a:cubicBezTo>
                  <a:cubicBezTo>
                    <a:pt x="6079" y="464"/>
                    <a:pt x="5852" y="655"/>
                    <a:pt x="5556" y="833"/>
                  </a:cubicBezTo>
                  <a:cubicBezTo>
                    <a:pt x="5413" y="916"/>
                    <a:pt x="5234" y="975"/>
                    <a:pt x="5044" y="1023"/>
                  </a:cubicBezTo>
                  <a:cubicBezTo>
                    <a:pt x="4932" y="1046"/>
                    <a:pt x="4809" y="1054"/>
                    <a:pt x="4684" y="1054"/>
                  </a:cubicBezTo>
                  <a:cubicBezTo>
                    <a:pt x="4611" y="1054"/>
                    <a:pt x="4536" y="1051"/>
                    <a:pt x="4462" y="1047"/>
                  </a:cubicBezTo>
                  <a:cubicBezTo>
                    <a:pt x="4259" y="1023"/>
                    <a:pt x="4045" y="975"/>
                    <a:pt x="3843" y="904"/>
                  </a:cubicBezTo>
                  <a:lnTo>
                    <a:pt x="3463" y="774"/>
                  </a:lnTo>
                  <a:cubicBezTo>
                    <a:pt x="3350" y="753"/>
                    <a:pt x="3290" y="697"/>
                    <a:pt x="3079" y="697"/>
                  </a:cubicBezTo>
                  <a:cubicBezTo>
                    <a:pt x="3045" y="697"/>
                    <a:pt x="3007" y="699"/>
                    <a:pt x="2963" y="702"/>
                  </a:cubicBezTo>
                  <a:cubicBezTo>
                    <a:pt x="2488" y="785"/>
                    <a:pt x="2250" y="1070"/>
                    <a:pt x="2084" y="1297"/>
                  </a:cubicBezTo>
                  <a:cubicBezTo>
                    <a:pt x="1893" y="1522"/>
                    <a:pt x="1786" y="1760"/>
                    <a:pt x="1667" y="1974"/>
                  </a:cubicBezTo>
                  <a:cubicBezTo>
                    <a:pt x="1453" y="2402"/>
                    <a:pt x="1286" y="2795"/>
                    <a:pt x="1061" y="3033"/>
                  </a:cubicBezTo>
                  <a:cubicBezTo>
                    <a:pt x="830" y="3321"/>
                    <a:pt x="534" y="3381"/>
                    <a:pt x="313" y="3381"/>
                  </a:cubicBezTo>
                  <a:cubicBezTo>
                    <a:pt x="154" y="3381"/>
                    <a:pt x="34" y="3350"/>
                    <a:pt x="7" y="3350"/>
                  </a:cubicBezTo>
                  <a:cubicBezTo>
                    <a:pt x="2" y="3350"/>
                    <a:pt x="1" y="3351"/>
                    <a:pt x="2" y="3353"/>
                  </a:cubicBezTo>
                  <a:cubicBezTo>
                    <a:pt x="2" y="3353"/>
                    <a:pt x="110" y="3425"/>
                    <a:pt x="335" y="3544"/>
                  </a:cubicBezTo>
                  <a:cubicBezTo>
                    <a:pt x="421" y="3553"/>
                    <a:pt x="537" y="3601"/>
                    <a:pt x="672" y="3601"/>
                  </a:cubicBezTo>
                  <a:cubicBezTo>
                    <a:pt x="706" y="3601"/>
                    <a:pt x="740" y="3598"/>
                    <a:pt x="776" y="3591"/>
                  </a:cubicBezTo>
                  <a:cubicBezTo>
                    <a:pt x="966" y="3591"/>
                    <a:pt x="1180" y="3508"/>
                    <a:pt x="1346" y="3377"/>
                  </a:cubicBezTo>
                  <a:cubicBezTo>
                    <a:pt x="1715" y="3115"/>
                    <a:pt x="2012" y="2735"/>
                    <a:pt x="2285" y="2331"/>
                  </a:cubicBezTo>
                  <a:cubicBezTo>
                    <a:pt x="2417" y="2140"/>
                    <a:pt x="2559" y="1939"/>
                    <a:pt x="2690" y="1772"/>
                  </a:cubicBezTo>
                  <a:cubicBezTo>
                    <a:pt x="2808" y="1594"/>
                    <a:pt x="2999" y="1511"/>
                    <a:pt x="3022" y="1511"/>
                  </a:cubicBezTo>
                  <a:cubicBezTo>
                    <a:pt x="3008" y="1500"/>
                    <a:pt x="3015" y="1496"/>
                    <a:pt x="3034" y="1496"/>
                  </a:cubicBezTo>
                  <a:cubicBezTo>
                    <a:pt x="3079" y="1496"/>
                    <a:pt x="3197" y="1521"/>
                    <a:pt x="3273" y="1546"/>
                  </a:cubicBezTo>
                  <a:lnTo>
                    <a:pt x="3617" y="1653"/>
                  </a:lnTo>
                  <a:cubicBezTo>
                    <a:pt x="3891" y="1736"/>
                    <a:pt x="4188" y="1749"/>
                    <a:pt x="4462" y="1749"/>
                  </a:cubicBezTo>
                  <a:cubicBezTo>
                    <a:pt x="4735" y="1749"/>
                    <a:pt x="4996" y="1677"/>
                    <a:pt x="5234" y="1570"/>
                  </a:cubicBezTo>
                  <a:cubicBezTo>
                    <a:pt x="5460" y="1463"/>
                    <a:pt x="5674" y="1332"/>
                    <a:pt x="5829" y="1189"/>
                  </a:cubicBezTo>
                  <a:cubicBezTo>
                    <a:pt x="6138" y="904"/>
                    <a:pt x="6293" y="547"/>
                    <a:pt x="6364" y="357"/>
                  </a:cubicBezTo>
                  <a:cubicBezTo>
                    <a:pt x="6435" y="132"/>
                    <a:pt x="6471" y="0"/>
                    <a:pt x="64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6197668" y="1849226"/>
              <a:ext cx="1004580" cy="2382765"/>
            </a:xfrm>
            <a:custGeom>
              <a:rect b="b" l="l" r="r" t="t"/>
              <a:pathLst>
                <a:path extrusionOk="0" h="65659" w="27682">
                  <a:moveTo>
                    <a:pt x="22283" y="1214"/>
                  </a:moveTo>
                  <a:cubicBezTo>
                    <a:pt x="24732" y="1214"/>
                    <a:pt x="25696" y="3021"/>
                    <a:pt x="25969" y="3722"/>
                  </a:cubicBezTo>
                  <a:cubicBezTo>
                    <a:pt x="25981" y="4043"/>
                    <a:pt x="25981" y="5042"/>
                    <a:pt x="26005" y="6564"/>
                  </a:cubicBezTo>
                  <a:lnTo>
                    <a:pt x="25720" y="6350"/>
                  </a:lnTo>
                  <a:cubicBezTo>
                    <a:pt x="25612" y="6266"/>
                    <a:pt x="25470" y="6243"/>
                    <a:pt x="25351" y="6195"/>
                  </a:cubicBezTo>
                  <a:cubicBezTo>
                    <a:pt x="25122" y="6108"/>
                    <a:pt x="24903" y="6051"/>
                    <a:pt x="24703" y="6051"/>
                  </a:cubicBezTo>
                  <a:cubicBezTo>
                    <a:pt x="24685" y="6051"/>
                    <a:pt x="24667" y="6051"/>
                    <a:pt x="24650" y="6052"/>
                  </a:cubicBezTo>
                  <a:cubicBezTo>
                    <a:pt x="24233" y="6065"/>
                    <a:pt x="23971" y="6136"/>
                    <a:pt x="23971" y="6136"/>
                  </a:cubicBezTo>
                  <a:cubicBezTo>
                    <a:pt x="23971" y="6136"/>
                    <a:pt x="24209" y="6326"/>
                    <a:pt x="24531" y="6493"/>
                  </a:cubicBezTo>
                  <a:cubicBezTo>
                    <a:pt x="24697" y="6540"/>
                    <a:pt x="24840" y="6718"/>
                    <a:pt x="25018" y="6826"/>
                  </a:cubicBezTo>
                  <a:cubicBezTo>
                    <a:pt x="25208" y="6921"/>
                    <a:pt x="25363" y="7075"/>
                    <a:pt x="25541" y="7218"/>
                  </a:cubicBezTo>
                  <a:cubicBezTo>
                    <a:pt x="25720" y="7325"/>
                    <a:pt x="25839" y="7515"/>
                    <a:pt x="26017" y="7646"/>
                  </a:cubicBezTo>
                  <a:cubicBezTo>
                    <a:pt x="26029" y="9656"/>
                    <a:pt x="26053" y="12330"/>
                    <a:pt x="26077" y="15387"/>
                  </a:cubicBezTo>
                  <a:cubicBezTo>
                    <a:pt x="25969" y="15268"/>
                    <a:pt x="25862" y="15149"/>
                    <a:pt x="25731" y="15041"/>
                  </a:cubicBezTo>
                  <a:cubicBezTo>
                    <a:pt x="25458" y="14887"/>
                    <a:pt x="25232" y="14673"/>
                    <a:pt x="24946" y="14602"/>
                  </a:cubicBezTo>
                  <a:cubicBezTo>
                    <a:pt x="24692" y="14538"/>
                    <a:pt x="24466" y="14456"/>
                    <a:pt x="24251" y="14456"/>
                  </a:cubicBezTo>
                  <a:cubicBezTo>
                    <a:pt x="24225" y="14456"/>
                    <a:pt x="24199" y="14457"/>
                    <a:pt x="24174" y="14459"/>
                  </a:cubicBezTo>
                  <a:cubicBezTo>
                    <a:pt x="23710" y="14471"/>
                    <a:pt x="23437" y="14554"/>
                    <a:pt x="23437" y="14554"/>
                  </a:cubicBezTo>
                  <a:cubicBezTo>
                    <a:pt x="23437" y="14554"/>
                    <a:pt x="23698" y="14732"/>
                    <a:pt x="24067" y="14887"/>
                  </a:cubicBezTo>
                  <a:cubicBezTo>
                    <a:pt x="24257" y="14935"/>
                    <a:pt x="24412" y="15149"/>
                    <a:pt x="24626" y="15244"/>
                  </a:cubicBezTo>
                  <a:cubicBezTo>
                    <a:pt x="24840" y="15339"/>
                    <a:pt x="25018" y="15541"/>
                    <a:pt x="25220" y="15672"/>
                  </a:cubicBezTo>
                  <a:cubicBezTo>
                    <a:pt x="25422" y="15826"/>
                    <a:pt x="25601" y="16005"/>
                    <a:pt x="25791" y="16159"/>
                  </a:cubicBezTo>
                  <a:cubicBezTo>
                    <a:pt x="25886" y="16254"/>
                    <a:pt x="25993" y="16338"/>
                    <a:pt x="26088" y="16421"/>
                  </a:cubicBezTo>
                  <a:cubicBezTo>
                    <a:pt x="26100" y="17681"/>
                    <a:pt x="26112" y="18989"/>
                    <a:pt x="26124" y="20344"/>
                  </a:cubicBezTo>
                  <a:cubicBezTo>
                    <a:pt x="25945" y="20143"/>
                    <a:pt x="25731" y="19953"/>
                    <a:pt x="25482" y="19774"/>
                  </a:cubicBezTo>
                  <a:cubicBezTo>
                    <a:pt x="25030" y="19465"/>
                    <a:pt x="24436" y="19263"/>
                    <a:pt x="23853" y="19239"/>
                  </a:cubicBezTo>
                  <a:cubicBezTo>
                    <a:pt x="23603" y="19239"/>
                    <a:pt x="23318" y="19274"/>
                    <a:pt x="23092" y="19310"/>
                  </a:cubicBezTo>
                  <a:cubicBezTo>
                    <a:pt x="23044" y="19239"/>
                    <a:pt x="22949" y="19096"/>
                    <a:pt x="22819" y="18930"/>
                  </a:cubicBezTo>
                  <a:cubicBezTo>
                    <a:pt x="22628" y="18656"/>
                    <a:pt x="22354" y="18312"/>
                    <a:pt x="22105" y="17955"/>
                  </a:cubicBezTo>
                  <a:cubicBezTo>
                    <a:pt x="21820" y="17610"/>
                    <a:pt x="21606" y="17242"/>
                    <a:pt x="21416" y="16956"/>
                  </a:cubicBezTo>
                  <a:cubicBezTo>
                    <a:pt x="21273" y="16647"/>
                    <a:pt x="21165" y="16433"/>
                    <a:pt x="21165" y="16433"/>
                  </a:cubicBezTo>
                  <a:cubicBezTo>
                    <a:pt x="21165" y="16433"/>
                    <a:pt x="21154" y="16492"/>
                    <a:pt x="21142" y="16587"/>
                  </a:cubicBezTo>
                  <a:cubicBezTo>
                    <a:pt x="21130" y="16695"/>
                    <a:pt x="21083" y="16861"/>
                    <a:pt x="21083" y="17039"/>
                  </a:cubicBezTo>
                  <a:cubicBezTo>
                    <a:pt x="21106" y="17218"/>
                    <a:pt x="21118" y="17443"/>
                    <a:pt x="21178" y="17670"/>
                  </a:cubicBezTo>
                  <a:cubicBezTo>
                    <a:pt x="21249" y="17884"/>
                    <a:pt x="21308" y="18133"/>
                    <a:pt x="21403" y="18359"/>
                  </a:cubicBezTo>
                  <a:cubicBezTo>
                    <a:pt x="21606" y="18799"/>
                    <a:pt x="21844" y="19215"/>
                    <a:pt x="22069" y="19488"/>
                  </a:cubicBezTo>
                  <a:cubicBezTo>
                    <a:pt x="22093" y="19524"/>
                    <a:pt x="22105" y="19548"/>
                    <a:pt x="22129" y="19572"/>
                  </a:cubicBezTo>
                  <a:cubicBezTo>
                    <a:pt x="21712" y="19715"/>
                    <a:pt x="21320" y="20024"/>
                    <a:pt x="21130" y="20083"/>
                  </a:cubicBezTo>
                  <a:cubicBezTo>
                    <a:pt x="21122" y="20083"/>
                    <a:pt x="21114" y="20083"/>
                    <a:pt x="21106" y="20083"/>
                  </a:cubicBezTo>
                  <a:cubicBezTo>
                    <a:pt x="20859" y="20083"/>
                    <a:pt x="20530" y="19902"/>
                    <a:pt x="20345" y="19821"/>
                  </a:cubicBezTo>
                  <a:cubicBezTo>
                    <a:pt x="20143" y="19715"/>
                    <a:pt x="20036" y="19655"/>
                    <a:pt x="20036" y="19655"/>
                  </a:cubicBezTo>
                  <a:lnTo>
                    <a:pt x="20036" y="19655"/>
                  </a:lnTo>
                  <a:lnTo>
                    <a:pt x="20286" y="19905"/>
                  </a:lnTo>
                  <a:cubicBezTo>
                    <a:pt x="20369" y="19988"/>
                    <a:pt x="20464" y="20083"/>
                    <a:pt x="20595" y="20190"/>
                  </a:cubicBezTo>
                  <a:cubicBezTo>
                    <a:pt x="20714" y="20285"/>
                    <a:pt x="20869" y="20416"/>
                    <a:pt x="21142" y="20440"/>
                  </a:cubicBezTo>
                  <a:cubicBezTo>
                    <a:pt x="21416" y="20440"/>
                    <a:pt x="21606" y="20333"/>
                    <a:pt x="21807" y="20273"/>
                  </a:cubicBezTo>
                  <a:cubicBezTo>
                    <a:pt x="22010" y="20226"/>
                    <a:pt x="22212" y="20167"/>
                    <a:pt x="22426" y="20130"/>
                  </a:cubicBezTo>
                  <a:cubicBezTo>
                    <a:pt x="22652" y="20083"/>
                    <a:pt x="22866" y="20071"/>
                    <a:pt x="23128" y="20048"/>
                  </a:cubicBezTo>
                  <a:cubicBezTo>
                    <a:pt x="23209" y="20040"/>
                    <a:pt x="23282" y="20037"/>
                    <a:pt x="23352" y="20037"/>
                  </a:cubicBezTo>
                  <a:cubicBezTo>
                    <a:pt x="23506" y="20037"/>
                    <a:pt x="23641" y="20051"/>
                    <a:pt x="23805" y="20059"/>
                  </a:cubicBezTo>
                  <a:cubicBezTo>
                    <a:pt x="24685" y="20130"/>
                    <a:pt x="25351" y="20772"/>
                    <a:pt x="25731" y="21332"/>
                  </a:cubicBezTo>
                  <a:cubicBezTo>
                    <a:pt x="25910" y="21593"/>
                    <a:pt x="26040" y="21819"/>
                    <a:pt x="26135" y="21998"/>
                  </a:cubicBezTo>
                  <a:cubicBezTo>
                    <a:pt x="26135" y="23401"/>
                    <a:pt x="26148" y="24828"/>
                    <a:pt x="26159" y="26278"/>
                  </a:cubicBezTo>
                  <a:cubicBezTo>
                    <a:pt x="26077" y="26218"/>
                    <a:pt x="25981" y="26171"/>
                    <a:pt x="25886" y="26159"/>
                  </a:cubicBezTo>
                  <a:cubicBezTo>
                    <a:pt x="25765" y="26137"/>
                    <a:pt x="25652" y="26120"/>
                    <a:pt x="25550" y="26120"/>
                  </a:cubicBezTo>
                  <a:cubicBezTo>
                    <a:pt x="25483" y="26120"/>
                    <a:pt x="25420" y="26128"/>
                    <a:pt x="25363" y="26147"/>
                  </a:cubicBezTo>
                  <a:cubicBezTo>
                    <a:pt x="25065" y="26242"/>
                    <a:pt x="24935" y="26385"/>
                    <a:pt x="24935" y="26385"/>
                  </a:cubicBezTo>
                  <a:cubicBezTo>
                    <a:pt x="24935" y="26385"/>
                    <a:pt x="25137" y="26504"/>
                    <a:pt x="25316" y="26599"/>
                  </a:cubicBezTo>
                  <a:cubicBezTo>
                    <a:pt x="25422" y="26622"/>
                    <a:pt x="25493" y="26765"/>
                    <a:pt x="25577" y="26801"/>
                  </a:cubicBezTo>
                  <a:cubicBezTo>
                    <a:pt x="25660" y="26860"/>
                    <a:pt x="25744" y="26955"/>
                    <a:pt x="25826" y="27027"/>
                  </a:cubicBezTo>
                  <a:cubicBezTo>
                    <a:pt x="25921" y="27134"/>
                    <a:pt x="26040" y="27253"/>
                    <a:pt x="26159" y="27372"/>
                  </a:cubicBezTo>
                  <a:cubicBezTo>
                    <a:pt x="26183" y="32033"/>
                    <a:pt x="26195" y="36837"/>
                    <a:pt x="26195" y="41200"/>
                  </a:cubicBezTo>
                  <a:cubicBezTo>
                    <a:pt x="26124" y="41212"/>
                    <a:pt x="26053" y="41212"/>
                    <a:pt x="25958" y="41224"/>
                  </a:cubicBezTo>
                  <a:cubicBezTo>
                    <a:pt x="25830" y="41233"/>
                    <a:pt x="25683" y="41241"/>
                    <a:pt x="25523" y="41241"/>
                  </a:cubicBezTo>
                  <a:cubicBezTo>
                    <a:pt x="25296" y="41241"/>
                    <a:pt x="25044" y="41225"/>
                    <a:pt x="24792" y="41176"/>
                  </a:cubicBezTo>
                  <a:cubicBezTo>
                    <a:pt x="24578" y="41152"/>
                    <a:pt x="24341" y="41141"/>
                    <a:pt x="24150" y="41070"/>
                  </a:cubicBezTo>
                  <a:cubicBezTo>
                    <a:pt x="23936" y="41010"/>
                    <a:pt x="23734" y="40986"/>
                    <a:pt x="23580" y="40903"/>
                  </a:cubicBezTo>
                  <a:cubicBezTo>
                    <a:pt x="23258" y="40772"/>
                    <a:pt x="23020" y="40689"/>
                    <a:pt x="23020" y="40689"/>
                  </a:cubicBezTo>
                  <a:lnTo>
                    <a:pt x="23020" y="40689"/>
                  </a:lnTo>
                  <a:cubicBezTo>
                    <a:pt x="23020" y="40689"/>
                    <a:pt x="23163" y="40879"/>
                    <a:pt x="23425" y="41152"/>
                  </a:cubicBezTo>
                  <a:cubicBezTo>
                    <a:pt x="23543" y="41307"/>
                    <a:pt x="23722" y="41414"/>
                    <a:pt x="23912" y="41557"/>
                  </a:cubicBezTo>
                  <a:cubicBezTo>
                    <a:pt x="24103" y="41712"/>
                    <a:pt x="24328" y="41830"/>
                    <a:pt x="24555" y="41949"/>
                  </a:cubicBezTo>
                  <a:cubicBezTo>
                    <a:pt x="25030" y="42151"/>
                    <a:pt x="25541" y="42270"/>
                    <a:pt x="25934" y="42318"/>
                  </a:cubicBezTo>
                  <a:cubicBezTo>
                    <a:pt x="26029" y="42330"/>
                    <a:pt x="26112" y="42341"/>
                    <a:pt x="26195" y="42341"/>
                  </a:cubicBezTo>
                  <a:cubicBezTo>
                    <a:pt x="26183" y="43364"/>
                    <a:pt x="26183" y="44363"/>
                    <a:pt x="26183" y="45326"/>
                  </a:cubicBezTo>
                  <a:cubicBezTo>
                    <a:pt x="26005" y="45314"/>
                    <a:pt x="25755" y="45279"/>
                    <a:pt x="25446" y="45219"/>
                  </a:cubicBezTo>
                  <a:cubicBezTo>
                    <a:pt x="25125" y="45195"/>
                    <a:pt x="24792" y="45052"/>
                    <a:pt x="24400" y="44957"/>
                  </a:cubicBezTo>
                  <a:cubicBezTo>
                    <a:pt x="24055" y="44791"/>
                    <a:pt x="23639" y="44660"/>
                    <a:pt x="23306" y="44423"/>
                  </a:cubicBezTo>
                  <a:lnTo>
                    <a:pt x="22782" y="44077"/>
                  </a:lnTo>
                  <a:cubicBezTo>
                    <a:pt x="22581" y="43982"/>
                    <a:pt x="22462" y="43816"/>
                    <a:pt x="22319" y="43673"/>
                  </a:cubicBezTo>
                  <a:cubicBezTo>
                    <a:pt x="22058" y="43376"/>
                    <a:pt x="21736" y="43126"/>
                    <a:pt x="21617" y="42817"/>
                  </a:cubicBezTo>
                  <a:cubicBezTo>
                    <a:pt x="21297" y="42246"/>
                    <a:pt x="21035" y="41842"/>
                    <a:pt x="21035" y="41842"/>
                  </a:cubicBezTo>
                  <a:lnTo>
                    <a:pt x="21035" y="41842"/>
                  </a:lnTo>
                  <a:cubicBezTo>
                    <a:pt x="21035" y="41842"/>
                    <a:pt x="21142" y="42282"/>
                    <a:pt x="21332" y="42960"/>
                  </a:cubicBezTo>
                  <a:cubicBezTo>
                    <a:pt x="21403" y="43316"/>
                    <a:pt x="21677" y="43625"/>
                    <a:pt x="21903" y="44018"/>
                  </a:cubicBezTo>
                  <a:cubicBezTo>
                    <a:pt x="22021" y="44209"/>
                    <a:pt x="22129" y="44423"/>
                    <a:pt x="22319" y="44577"/>
                  </a:cubicBezTo>
                  <a:lnTo>
                    <a:pt x="22687" y="44922"/>
                  </a:lnTo>
                  <a:cubicBezTo>
                    <a:pt x="22664" y="44957"/>
                    <a:pt x="22628" y="44993"/>
                    <a:pt x="22581" y="45041"/>
                  </a:cubicBezTo>
                  <a:cubicBezTo>
                    <a:pt x="22497" y="45184"/>
                    <a:pt x="22343" y="45350"/>
                    <a:pt x="22164" y="45504"/>
                  </a:cubicBezTo>
                  <a:cubicBezTo>
                    <a:pt x="21844" y="45861"/>
                    <a:pt x="21284" y="46027"/>
                    <a:pt x="21273" y="46051"/>
                  </a:cubicBezTo>
                  <a:cubicBezTo>
                    <a:pt x="21273" y="46051"/>
                    <a:pt x="21403" y="46122"/>
                    <a:pt x="21630" y="46206"/>
                  </a:cubicBezTo>
                  <a:cubicBezTo>
                    <a:pt x="21764" y="46236"/>
                    <a:pt x="21939" y="46261"/>
                    <a:pt x="22134" y="46261"/>
                  </a:cubicBezTo>
                  <a:cubicBezTo>
                    <a:pt x="22250" y="46261"/>
                    <a:pt x="22373" y="46252"/>
                    <a:pt x="22497" y="46230"/>
                  </a:cubicBezTo>
                  <a:cubicBezTo>
                    <a:pt x="22806" y="46146"/>
                    <a:pt x="23104" y="46003"/>
                    <a:pt x="23318" y="45873"/>
                  </a:cubicBezTo>
                  <a:cubicBezTo>
                    <a:pt x="23507" y="45750"/>
                    <a:pt x="23623" y="45597"/>
                    <a:pt x="23628" y="45597"/>
                  </a:cubicBezTo>
                  <a:lnTo>
                    <a:pt x="23628" y="45597"/>
                  </a:lnTo>
                  <a:cubicBezTo>
                    <a:pt x="23628" y="45597"/>
                    <a:pt x="23628" y="45598"/>
                    <a:pt x="23627" y="45599"/>
                  </a:cubicBezTo>
                  <a:lnTo>
                    <a:pt x="23639" y="45599"/>
                  </a:lnTo>
                  <a:cubicBezTo>
                    <a:pt x="23770" y="45671"/>
                    <a:pt x="23912" y="45754"/>
                    <a:pt x="24055" y="45826"/>
                  </a:cubicBezTo>
                  <a:cubicBezTo>
                    <a:pt x="24471" y="45980"/>
                    <a:pt x="24864" y="46170"/>
                    <a:pt x="25220" y="46241"/>
                  </a:cubicBezTo>
                  <a:cubicBezTo>
                    <a:pt x="25612" y="46336"/>
                    <a:pt x="25958" y="46384"/>
                    <a:pt x="26172" y="46396"/>
                  </a:cubicBezTo>
                  <a:cubicBezTo>
                    <a:pt x="26148" y="50450"/>
                    <a:pt x="26100" y="53792"/>
                    <a:pt x="26005" y="55777"/>
                  </a:cubicBezTo>
                  <a:cubicBezTo>
                    <a:pt x="25815" y="55362"/>
                    <a:pt x="25565" y="54933"/>
                    <a:pt x="25232" y="54482"/>
                  </a:cubicBezTo>
                  <a:cubicBezTo>
                    <a:pt x="24851" y="54006"/>
                    <a:pt x="24412" y="53494"/>
                    <a:pt x="23817" y="53079"/>
                  </a:cubicBezTo>
                  <a:cubicBezTo>
                    <a:pt x="23258" y="52638"/>
                    <a:pt x="22557" y="52318"/>
                    <a:pt x="21807" y="52115"/>
                  </a:cubicBezTo>
                  <a:cubicBezTo>
                    <a:pt x="21070" y="51913"/>
                    <a:pt x="20179" y="51925"/>
                    <a:pt x="19489" y="51913"/>
                  </a:cubicBezTo>
                  <a:lnTo>
                    <a:pt x="18336" y="51890"/>
                  </a:lnTo>
                  <a:lnTo>
                    <a:pt x="17254" y="51747"/>
                  </a:lnTo>
                  <a:cubicBezTo>
                    <a:pt x="16541" y="51639"/>
                    <a:pt x="15862" y="51378"/>
                    <a:pt x="15304" y="50986"/>
                  </a:cubicBezTo>
                  <a:cubicBezTo>
                    <a:pt x="14781" y="50522"/>
                    <a:pt x="14329" y="49963"/>
                    <a:pt x="13949" y="49345"/>
                  </a:cubicBezTo>
                  <a:cubicBezTo>
                    <a:pt x="13556" y="48738"/>
                    <a:pt x="13188" y="48144"/>
                    <a:pt x="12795" y="47585"/>
                  </a:cubicBezTo>
                  <a:cubicBezTo>
                    <a:pt x="12427" y="47038"/>
                    <a:pt x="12022" y="46539"/>
                    <a:pt x="11606" y="46111"/>
                  </a:cubicBezTo>
                  <a:cubicBezTo>
                    <a:pt x="11190" y="45683"/>
                    <a:pt x="10750" y="45350"/>
                    <a:pt x="10334" y="45112"/>
                  </a:cubicBezTo>
                  <a:cubicBezTo>
                    <a:pt x="9893" y="44886"/>
                    <a:pt x="9489" y="44767"/>
                    <a:pt x="9156" y="44708"/>
                  </a:cubicBezTo>
                  <a:cubicBezTo>
                    <a:pt x="8833" y="44669"/>
                    <a:pt x="8578" y="44658"/>
                    <a:pt x="8398" y="44658"/>
                  </a:cubicBezTo>
                  <a:cubicBezTo>
                    <a:pt x="8194" y="44658"/>
                    <a:pt x="8086" y="44672"/>
                    <a:pt x="8086" y="44672"/>
                  </a:cubicBezTo>
                  <a:cubicBezTo>
                    <a:pt x="8086" y="44672"/>
                    <a:pt x="8093" y="44672"/>
                    <a:pt x="8106" y="44672"/>
                  </a:cubicBezTo>
                  <a:cubicBezTo>
                    <a:pt x="8192" y="44672"/>
                    <a:pt x="8563" y="44680"/>
                    <a:pt x="9133" y="44814"/>
                  </a:cubicBezTo>
                  <a:cubicBezTo>
                    <a:pt x="9454" y="44898"/>
                    <a:pt x="9835" y="45052"/>
                    <a:pt x="10215" y="45302"/>
                  </a:cubicBezTo>
                  <a:cubicBezTo>
                    <a:pt x="10595" y="45564"/>
                    <a:pt x="10964" y="45921"/>
                    <a:pt x="11344" y="46336"/>
                  </a:cubicBezTo>
                  <a:cubicBezTo>
                    <a:pt x="11713" y="46764"/>
                    <a:pt x="12070" y="47264"/>
                    <a:pt x="12427" y="47847"/>
                  </a:cubicBezTo>
                  <a:cubicBezTo>
                    <a:pt x="12771" y="48394"/>
                    <a:pt x="13104" y="49012"/>
                    <a:pt x="13473" y="49642"/>
                  </a:cubicBezTo>
                  <a:cubicBezTo>
                    <a:pt x="13830" y="50273"/>
                    <a:pt x="14269" y="50926"/>
                    <a:pt x="14864" y="51509"/>
                  </a:cubicBezTo>
                  <a:cubicBezTo>
                    <a:pt x="15518" y="52032"/>
                    <a:pt x="16290" y="52377"/>
                    <a:pt x="17099" y="52543"/>
                  </a:cubicBezTo>
                  <a:lnTo>
                    <a:pt x="18312" y="52710"/>
                  </a:lnTo>
                  <a:lnTo>
                    <a:pt x="19466" y="52733"/>
                  </a:lnTo>
                  <a:cubicBezTo>
                    <a:pt x="20286" y="52757"/>
                    <a:pt x="20916" y="52757"/>
                    <a:pt x="21593" y="52936"/>
                  </a:cubicBezTo>
                  <a:cubicBezTo>
                    <a:pt x="22236" y="53114"/>
                    <a:pt x="22830" y="53375"/>
                    <a:pt x="23306" y="53768"/>
                  </a:cubicBezTo>
                  <a:cubicBezTo>
                    <a:pt x="23805" y="54125"/>
                    <a:pt x="24198" y="54577"/>
                    <a:pt x="24531" y="55005"/>
                  </a:cubicBezTo>
                  <a:cubicBezTo>
                    <a:pt x="25173" y="55896"/>
                    <a:pt x="25565" y="56741"/>
                    <a:pt x="25779" y="57359"/>
                  </a:cubicBezTo>
                  <a:cubicBezTo>
                    <a:pt x="25826" y="57454"/>
                    <a:pt x="25850" y="57549"/>
                    <a:pt x="25886" y="57644"/>
                  </a:cubicBezTo>
                  <a:cubicBezTo>
                    <a:pt x="25303" y="63899"/>
                    <a:pt x="23472" y="64446"/>
                    <a:pt x="21475" y="64446"/>
                  </a:cubicBezTo>
                  <a:cubicBezTo>
                    <a:pt x="20904" y="64446"/>
                    <a:pt x="20238" y="64386"/>
                    <a:pt x="19370" y="64243"/>
                  </a:cubicBezTo>
                  <a:cubicBezTo>
                    <a:pt x="14757" y="63506"/>
                    <a:pt x="10250" y="60522"/>
                    <a:pt x="8527" y="58643"/>
                  </a:cubicBezTo>
                  <a:cubicBezTo>
                    <a:pt x="7956" y="58025"/>
                    <a:pt x="7361" y="57430"/>
                    <a:pt x="6778" y="56860"/>
                  </a:cubicBezTo>
                  <a:cubicBezTo>
                    <a:pt x="5506" y="55599"/>
                    <a:pt x="4305" y="54410"/>
                    <a:pt x="4008" y="53471"/>
                  </a:cubicBezTo>
                  <a:cubicBezTo>
                    <a:pt x="3639" y="52377"/>
                    <a:pt x="4067" y="51937"/>
                    <a:pt x="4067" y="51937"/>
                  </a:cubicBezTo>
                  <a:cubicBezTo>
                    <a:pt x="4246" y="51782"/>
                    <a:pt x="4317" y="51557"/>
                    <a:pt x="4270" y="51343"/>
                  </a:cubicBezTo>
                  <a:cubicBezTo>
                    <a:pt x="4305" y="51307"/>
                    <a:pt x="4329" y="51259"/>
                    <a:pt x="4365" y="51211"/>
                  </a:cubicBezTo>
                  <a:cubicBezTo>
                    <a:pt x="4531" y="51010"/>
                    <a:pt x="4733" y="50712"/>
                    <a:pt x="4995" y="50463"/>
                  </a:cubicBezTo>
                  <a:cubicBezTo>
                    <a:pt x="5126" y="50344"/>
                    <a:pt x="5245" y="50189"/>
                    <a:pt x="5388" y="50106"/>
                  </a:cubicBezTo>
                  <a:cubicBezTo>
                    <a:pt x="5530" y="50011"/>
                    <a:pt x="5649" y="49856"/>
                    <a:pt x="5779" y="49797"/>
                  </a:cubicBezTo>
                  <a:cubicBezTo>
                    <a:pt x="6030" y="49642"/>
                    <a:pt x="6220" y="49523"/>
                    <a:pt x="6220" y="49523"/>
                  </a:cubicBezTo>
                  <a:cubicBezTo>
                    <a:pt x="6220" y="49523"/>
                    <a:pt x="6017" y="49488"/>
                    <a:pt x="5684" y="49475"/>
                  </a:cubicBezTo>
                  <a:cubicBezTo>
                    <a:pt x="5351" y="49488"/>
                    <a:pt x="4912" y="49607"/>
                    <a:pt x="4508" y="49821"/>
                  </a:cubicBezTo>
                  <a:cubicBezTo>
                    <a:pt x="4270" y="49951"/>
                    <a:pt x="4056" y="50117"/>
                    <a:pt x="3877" y="50296"/>
                  </a:cubicBezTo>
                  <a:cubicBezTo>
                    <a:pt x="3283" y="48691"/>
                    <a:pt x="2117" y="45398"/>
                    <a:pt x="1761" y="43020"/>
                  </a:cubicBezTo>
                  <a:cubicBezTo>
                    <a:pt x="1214" y="39405"/>
                    <a:pt x="1440" y="35921"/>
                    <a:pt x="1511" y="34934"/>
                  </a:cubicBezTo>
                  <a:cubicBezTo>
                    <a:pt x="1547" y="34530"/>
                    <a:pt x="1630" y="34102"/>
                    <a:pt x="1713" y="33602"/>
                  </a:cubicBezTo>
                  <a:cubicBezTo>
                    <a:pt x="1963" y="32187"/>
                    <a:pt x="2296" y="30261"/>
                    <a:pt x="2022" y="27372"/>
                  </a:cubicBezTo>
                  <a:cubicBezTo>
                    <a:pt x="1678" y="23853"/>
                    <a:pt x="3128" y="22045"/>
                    <a:pt x="3140" y="22033"/>
                  </a:cubicBezTo>
                  <a:cubicBezTo>
                    <a:pt x="3224" y="21926"/>
                    <a:pt x="3283" y="21784"/>
                    <a:pt x="3283" y="21641"/>
                  </a:cubicBezTo>
                  <a:cubicBezTo>
                    <a:pt x="3283" y="20820"/>
                    <a:pt x="3401" y="20000"/>
                    <a:pt x="3604" y="19227"/>
                  </a:cubicBezTo>
                  <a:cubicBezTo>
                    <a:pt x="3734" y="19298"/>
                    <a:pt x="3877" y="19382"/>
                    <a:pt x="4020" y="19441"/>
                  </a:cubicBezTo>
                  <a:cubicBezTo>
                    <a:pt x="4270" y="19596"/>
                    <a:pt x="4519" y="19762"/>
                    <a:pt x="4781" y="19916"/>
                  </a:cubicBezTo>
                  <a:cubicBezTo>
                    <a:pt x="5055" y="20048"/>
                    <a:pt x="5256" y="20273"/>
                    <a:pt x="5518" y="20440"/>
                  </a:cubicBezTo>
                  <a:cubicBezTo>
                    <a:pt x="5768" y="20618"/>
                    <a:pt x="6017" y="20809"/>
                    <a:pt x="6291" y="20975"/>
                  </a:cubicBezTo>
                  <a:cubicBezTo>
                    <a:pt x="6136" y="20713"/>
                    <a:pt x="5935" y="20463"/>
                    <a:pt x="5756" y="20202"/>
                  </a:cubicBezTo>
                  <a:cubicBezTo>
                    <a:pt x="5565" y="19940"/>
                    <a:pt x="5375" y="19691"/>
                    <a:pt x="5126" y="19477"/>
                  </a:cubicBezTo>
                  <a:cubicBezTo>
                    <a:pt x="4888" y="19263"/>
                    <a:pt x="4662" y="19025"/>
                    <a:pt x="4400" y="18835"/>
                  </a:cubicBezTo>
                  <a:cubicBezTo>
                    <a:pt x="4376" y="18822"/>
                    <a:pt x="4353" y="18811"/>
                    <a:pt x="4329" y="18787"/>
                  </a:cubicBezTo>
                  <a:cubicBezTo>
                    <a:pt x="4448" y="18740"/>
                    <a:pt x="4567" y="18692"/>
                    <a:pt x="4698" y="18632"/>
                  </a:cubicBezTo>
                  <a:cubicBezTo>
                    <a:pt x="5090" y="18502"/>
                    <a:pt x="5459" y="18264"/>
                    <a:pt x="5839" y="18074"/>
                  </a:cubicBezTo>
                  <a:cubicBezTo>
                    <a:pt x="6196" y="17860"/>
                    <a:pt x="6564" y="17646"/>
                    <a:pt x="6873" y="17384"/>
                  </a:cubicBezTo>
                  <a:cubicBezTo>
                    <a:pt x="7195" y="17110"/>
                    <a:pt x="7504" y="16837"/>
                    <a:pt x="7801" y="16540"/>
                  </a:cubicBezTo>
                  <a:lnTo>
                    <a:pt x="7801" y="16540"/>
                  </a:lnTo>
                  <a:cubicBezTo>
                    <a:pt x="7397" y="16682"/>
                    <a:pt x="7028" y="16849"/>
                    <a:pt x="6648" y="17015"/>
                  </a:cubicBezTo>
                  <a:cubicBezTo>
                    <a:pt x="6279" y="17218"/>
                    <a:pt x="5887" y="17348"/>
                    <a:pt x="5518" y="17479"/>
                  </a:cubicBezTo>
                  <a:cubicBezTo>
                    <a:pt x="5019" y="17693"/>
                    <a:pt x="4484" y="17884"/>
                    <a:pt x="3948" y="18074"/>
                  </a:cubicBezTo>
                  <a:cubicBezTo>
                    <a:pt x="4769" y="15767"/>
                    <a:pt x="6030" y="14055"/>
                    <a:pt x="6053" y="14031"/>
                  </a:cubicBezTo>
                  <a:cubicBezTo>
                    <a:pt x="6112" y="13960"/>
                    <a:pt x="6149" y="13876"/>
                    <a:pt x="6160" y="13781"/>
                  </a:cubicBezTo>
                  <a:cubicBezTo>
                    <a:pt x="6172" y="13710"/>
                    <a:pt x="6196" y="13638"/>
                    <a:pt x="6208" y="13567"/>
                  </a:cubicBezTo>
                  <a:cubicBezTo>
                    <a:pt x="7087" y="13424"/>
                    <a:pt x="7967" y="13342"/>
                    <a:pt x="8836" y="13282"/>
                  </a:cubicBezTo>
                  <a:cubicBezTo>
                    <a:pt x="9078" y="13282"/>
                    <a:pt x="9317" y="13277"/>
                    <a:pt x="9556" y="13277"/>
                  </a:cubicBezTo>
                  <a:cubicBezTo>
                    <a:pt x="9856" y="13277"/>
                    <a:pt x="10154" y="13284"/>
                    <a:pt x="10453" y="13318"/>
                  </a:cubicBezTo>
                  <a:cubicBezTo>
                    <a:pt x="11000" y="13342"/>
                    <a:pt x="11511" y="13472"/>
                    <a:pt x="12022" y="13556"/>
                  </a:cubicBezTo>
                  <a:lnTo>
                    <a:pt x="12034" y="13556"/>
                  </a:lnTo>
                  <a:cubicBezTo>
                    <a:pt x="12070" y="13567"/>
                    <a:pt x="12105" y="13567"/>
                    <a:pt x="12129" y="13567"/>
                  </a:cubicBezTo>
                  <a:cubicBezTo>
                    <a:pt x="12260" y="13627"/>
                    <a:pt x="12474" y="13746"/>
                    <a:pt x="12759" y="13889"/>
                  </a:cubicBezTo>
                  <a:cubicBezTo>
                    <a:pt x="12985" y="13984"/>
                    <a:pt x="13223" y="14162"/>
                    <a:pt x="13497" y="14293"/>
                  </a:cubicBezTo>
                  <a:cubicBezTo>
                    <a:pt x="13758" y="14459"/>
                    <a:pt x="14055" y="14613"/>
                    <a:pt x="14317" y="14816"/>
                  </a:cubicBezTo>
                  <a:cubicBezTo>
                    <a:pt x="14578" y="15006"/>
                    <a:pt x="14887" y="15160"/>
                    <a:pt x="15101" y="15387"/>
                  </a:cubicBezTo>
                  <a:cubicBezTo>
                    <a:pt x="15315" y="15612"/>
                    <a:pt x="15601" y="15755"/>
                    <a:pt x="15756" y="15957"/>
                  </a:cubicBezTo>
                  <a:cubicBezTo>
                    <a:pt x="16113" y="16314"/>
                    <a:pt x="16386" y="16563"/>
                    <a:pt x="16386" y="16563"/>
                  </a:cubicBezTo>
                  <a:cubicBezTo>
                    <a:pt x="16386" y="16563"/>
                    <a:pt x="16279" y="16230"/>
                    <a:pt x="16065" y="15731"/>
                  </a:cubicBezTo>
                  <a:cubicBezTo>
                    <a:pt x="15815" y="15244"/>
                    <a:pt x="15352" y="14661"/>
                    <a:pt x="14805" y="14174"/>
                  </a:cubicBezTo>
                  <a:cubicBezTo>
                    <a:pt x="14234" y="13710"/>
                    <a:pt x="13603" y="13342"/>
                    <a:pt x="13080" y="13151"/>
                  </a:cubicBezTo>
                  <a:cubicBezTo>
                    <a:pt x="12985" y="13104"/>
                    <a:pt x="12878" y="13068"/>
                    <a:pt x="12783" y="13044"/>
                  </a:cubicBezTo>
                  <a:cubicBezTo>
                    <a:pt x="13425" y="12426"/>
                    <a:pt x="14115" y="11831"/>
                    <a:pt x="14852" y="11332"/>
                  </a:cubicBezTo>
                  <a:cubicBezTo>
                    <a:pt x="15292" y="11035"/>
                    <a:pt x="15743" y="10726"/>
                    <a:pt x="16231" y="10535"/>
                  </a:cubicBezTo>
                  <a:cubicBezTo>
                    <a:pt x="16493" y="10417"/>
                    <a:pt x="16683" y="10321"/>
                    <a:pt x="16969" y="10250"/>
                  </a:cubicBezTo>
                  <a:cubicBezTo>
                    <a:pt x="17206" y="10179"/>
                    <a:pt x="17420" y="10155"/>
                    <a:pt x="17682" y="10143"/>
                  </a:cubicBezTo>
                  <a:cubicBezTo>
                    <a:pt x="17698" y="10142"/>
                    <a:pt x="17715" y="10142"/>
                    <a:pt x="17731" y="10142"/>
                  </a:cubicBezTo>
                  <a:cubicBezTo>
                    <a:pt x="18213" y="10142"/>
                    <a:pt x="18678" y="10301"/>
                    <a:pt x="19287" y="10393"/>
                  </a:cubicBezTo>
                  <a:cubicBezTo>
                    <a:pt x="19346" y="10402"/>
                    <a:pt x="19409" y="10407"/>
                    <a:pt x="19475" y="10407"/>
                  </a:cubicBezTo>
                  <a:cubicBezTo>
                    <a:pt x="19753" y="10407"/>
                    <a:pt x="20074" y="10321"/>
                    <a:pt x="20286" y="10119"/>
                  </a:cubicBezTo>
                  <a:cubicBezTo>
                    <a:pt x="20559" y="9893"/>
                    <a:pt x="20702" y="9619"/>
                    <a:pt x="20832" y="9358"/>
                  </a:cubicBezTo>
                  <a:cubicBezTo>
                    <a:pt x="21059" y="8800"/>
                    <a:pt x="21249" y="8312"/>
                    <a:pt x="21416" y="7753"/>
                  </a:cubicBezTo>
                  <a:cubicBezTo>
                    <a:pt x="21558" y="7206"/>
                    <a:pt x="21689" y="6647"/>
                    <a:pt x="21677" y="6076"/>
                  </a:cubicBezTo>
                  <a:lnTo>
                    <a:pt x="21677" y="6076"/>
                  </a:lnTo>
                  <a:cubicBezTo>
                    <a:pt x="21570" y="6636"/>
                    <a:pt x="21368" y="7146"/>
                    <a:pt x="21154" y="7658"/>
                  </a:cubicBezTo>
                  <a:cubicBezTo>
                    <a:pt x="21059" y="7907"/>
                    <a:pt x="20904" y="8145"/>
                    <a:pt x="20785" y="8395"/>
                  </a:cubicBezTo>
                  <a:cubicBezTo>
                    <a:pt x="20655" y="8644"/>
                    <a:pt x="20536" y="8918"/>
                    <a:pt x="20417" y="9132"/>
                  </a:cubicBezTo>
                  <a:cubicBezTo>
                    <a:pt x="20286" y="9358"/>
                    <a:pt x="20131" y="9572"/>
                    <a:pt x="19953" y="9691"/>
                  </a:cubicBezTo>
                  <a:cubicBezTo>
                    <a:pt x="19844" y="9768"/>
                    <a:pt x="19731" y="9800"/>
                    <a:pt x="19600" y="9800"/>
                  </a:cubicBezTo>
                  <a:cubicBezTo>
                    <a:pt x="19529" y="9800"/>
                    <a:pt x="19454" y="9791"/>
                    <a:pt x="19370" y="9775"/>
                  </a:cubicBezTo>
                  <a:cubicBezTo>
                    <a:pt x="18906" y="9656"/>
                    <a:pt x="18312" y="9429"/>
                    <a:pt x="17693" y="9418"/>
                  </a:cubicBezTo>
                  <a:cubicBezTo>
                    <a:pt x="17655" y="9416"/>
                    <a:pt x="17616" y="9415"/>
                    <a:pt x="17576" y="9415"/>
                  </a:cubicBezTo>
                  <a:cubicBezTo>
                    <a:pt x="17308" y="9415"/>
                    <a:pt x="17013" y="9451"/>
                    <a:pt x="16755" y="9513"/>
                  </a:cubicBezTo>
                  <a:cubicBezTo>
                    <a:pt x="16493" y="9560"/>
                    <a:pt x="16172" y="9703"/>
                    <a:pt x="15922" y="9810"/>
                  </a:cubicBezTo>
                  <a:cubicBezTo>
                    <a:pt x="15363" y="10036"/>
                    <a:pt x="14876" y="10345"/>
                    <a:pt x="14388" y="10666"/>
                  </a:cubicBezTo>
                  <a:cubicBezTo>
                    <a:pt x="13497" y="11296"/>
                    <a:pt x="12700" y="12010"/>
                    <a:pt x="11962" y="12830"/>
                  </a:cubicBezTo>
                  <a:cubicBezTo>
                    <a:pt x="11555" y="12770"/>
                    <a:pt x="11139" y="12703"/>
                    <a:pt x="10722" y="12703"/>
                  </a:cubicBezTo>
                  <a:cubicBezTo>
                    <a:pt x="10640" y="12703"/>
                    <a:pt x="10558" y="12705"/>
                    <a:pt x="10477" y="12711"/>
                  </a:cubicBezTo>
                  <a:cubicBezTo>
                    <a:pt x="10408" y="12708"/>
                    <a:pt x="10339" y="12707"/>
                    <a:pt x="10271" y="12707"/>
                  </a:cubicBezTo>
                  <a:cubicBezTo>
                    <a:pt x="9771" y="12707"/>
                    <a:pt x="9279" y="12777"/>
                    <a:pt x="8788" y="12818"/>
                  </a:cubicBezTo>
                  <a:cubicBezTo>
                    <a:pt x="7920" y="12949"/>
                    <a:pt x="7076" y="13151"/>
                    <a:pt x="6244" y="13424"/>
                  </a:cubicBezTo>
                  <a:cubicBezTo>
                    <a:pt x="7147" y="10404"/>
                    <a:pt x="12581" y="5957"/>
                    <a:pt x="17741" y="2771"/>
                  </a:cubicBezTo>
                  <a:cubicBezTo>
                    <a:pt x="19429" y="1737"/>
                    <a:pt x="20951" y="1214"/>
                    <a:pt x="22283" y="1214"/>
                  </a:cubicBezTo>
                  <a:close/>
                  <a:moveTo>
                    <a:pt x="22283" y="1"/>
                  </a:moveTo>
                  <a:cubicBezTo>
                    <a:pt x="20726" y="1"/>
                    <a:pt x="18990" y="583"/>
                    <a:pt x="17111" y="1748"/>
                  </a:cubicBezTo>
                  <a:cubicBezTo>
                    <a:pt x="15244" y="2890"/>
                    <a:pt x="6006" y="8776"/>
                    <a:pt x="4995" y="13424"/>
                  </a:cubicBezTo>
                  <a:cubicBezTo>
                    <a:pt x="4508" y="14103"/>
                    <a:pt x="2153" y="17598"/>
                    <a:pt x="2070" y="21438"/>
                  </a:cubicBezTo>
                  <a:cubicBezTo>
                    <a:pt x="1654" y="22045"/>
                    <a:pt x="476" y="24054"/>
                    <a:pt x="809" y="27491"/>
                  </a:cubicBezTo>
                  <a:cubicBezTo>
                    <a:pt x="1083" y="30213"/>
                    <a:pt x="774" y="31973"/>
                    <a:pt x="524" y="33388"/>
                  </a:cubicBezTo>
                  <a:cubicBezTo>
                    <a:pt x="429" y="33923"/>
                    <a:pt x="346" y="34399"/>
                    <a:pt x="310" y="34839"/>
                  </a:cubicBezTo>
                  <a:cubicBezTo>
                    <a:pt x="227" y="35849"/>
                    <a:pt x="1" y="39464"/>
                    <a:pt x="560" y="43210"/>
                  </a:cubicBezTo>
                  <a:cubicBezTo>
                    <a:pt x="1000" y="46122"/>
                    <a:pt x="2534" y="50189"/>
                    <a:pt x="2986" y="51366"/>
                  </a:cubicBezTo>
                  <a:cubicBezTo>
                    <a:pt x="2688" y="51853"/>
                    <a:pt x="2474" y="52698"/>
                    <a:pt x="2854" y="53851"/>
                  </a:cubicBezTo>
                  <a:cubicBezTo>
                    <a:pt x="3247" y="55064"/>
                    <a:pt x="4495" y="56289"/>
                    <a:pt x="5922" y="57716"/>
                  </a:cubicBezTo>
                  <a:cubicBezTo>
                    <a:pt x="6493" y="58274"/>
                    <a:pt x="7076" y="58857"/>
                    <a:pt x="7634" y="59463"/>
                  </a:cubicBezTo>
                  <a:cubicBezTo>
                    <a:pt x="9478" y="61473"/>
                    <a:pt x="14281" y="64647"/>
                    <a:pt x="19180" y="65444"/>
                  </a:cubicBezTo>
                  <a:cubicBezTo>
                    <a:pt x="20108" y="65587"/>
                    <a:pt x="20832" y="65658"/>
                    <a:pt x="21475" y="65658"/>
                  </a:cubicBezTo>
                  <a:cubicBezTo>
                    <a:pt x="25184" y="65658"/>
                    <a:pt x="26790" y="63090"/>
                    <a:pt x="27182" y="56527"/>
                  </a:cubicBezTo>
                  <a:cubicBezTo>
                    <a:pt x="27681" y="48239"/>
                    <a:pt x="27182" y="4043"/>
                    <a:pt x="27182" y="3603"/>
                  </a:cubicBezTo>
                  <a:cubicBezTo>
                    <a:pt x="27182" y="3532"/>
                    <a:pt x="27170" y="3460"/>
                    <a:pt x="27147" y="3401"/>
                  </a:cubicBezTo>
                  <a:cubicBezTo>
                    <a:pt x="26540" y="1761"/>
                    <a:pt x="24946" y="1"/>
                    <a:pt x="22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6822945" y="2265581"/>
              <a:ext cx="238607" cy="340945"/>
            </a:xfrm>
            <a:custGeom>
              <a:rect b="b" l="l" r="r" t="t"/>
              <a:pathLst>
                <a:path extrusionOk="0" h="9395" w="6575">
                  <a:moveTo>
                    <a:pt x="5675" y="1"/>
                  </a:moveTo>
                  <a:cubicBezTo>
                    <a:pt x="5492" y="1"/>
                    <a:pt x="5312" y="34"/>
                    <a:pt x="5124" y="61"/>
                  </a:cubicBezTo>
                  <a:cubicBezTo>
                    <a:pt x="4649" y="144"/>
                    <a:pt x="4149" y="275"/>
                    <a:pt x="3721" y="525"/>
                  </a:cubicBezTo>
                  <a:cubicBezTo>
                    <a:pt x="3496" y="632"/>
                    <a:pt x="3270" y="751"/>
                    <a:pt x="3092" y="905"/>
                  </a:cubicBezTo>
                  <a:cubicBezTo>
                    <a:pt x="2889" y="1048"/>
                    <a:pt x="2699" y="1203"/>
                    <a:pt x="2509" y="1369"/>
                  </a:cubicBezTo>
                  <a:cubicBezTo>
                    <a:pt x="2236" y="1607"/>
                    <a:pt x="1998" y="1892"/>
                    <a:pt x="1771" y="2189"/>
                  </a:cubicBezTo>
                  <a:cubicBezTo>
                    <a:pt x="1391" y="1785"/>
                    <a:pt x="987" y="1404"/>
                    <a:pt x="535" y="1060"/>
                  </a:cubicBezTo>
                  <a:lnTo>
                    <a:pt x="535" y="1060"/>
                  </a:lnTo>
                  <a:cubicBezTo>
                    <a:pt x="773" y="1618"/>
                    <a:pt x="1082" y="2130"/>
                    <a:pt x="1391" y="2630"/>
                  </a:cubicBezTo>
                  <a:cubicBezTo>
                    <a:pt x="1296" y="2784"/>
                    <a:pt x="1142" y="3093"/>
                    <a:pt x="951" y="3509"/>
                  </a:cubicBezTo>
                  <a:cubicBezTo>
                    <a:pt x="666" y="4115"/>
                    <a:pt x="404" y="4971"/>
                    <a:pt x="202" y="5851"/>
                  </a:cubicBezTo>
                  <a:cubicBezTo>
                    <a:pt x="107" y="6279"/>
                    <a:pt x="83" y="6744"/>
                    <a:pt x="24" y="7159"/>
                  </a:cubicBezTo>
                  <a:cubicBezTo>
                    <a:pt x="0" y="7587"/>
                    <a:pt x="72" y="7992"/>
                    <a:pt x="83" y="8324"/>
                  </a:cubicBezTo>
                  <a:cubicBezTo>
                    <a:pt x="83" y="8491"/>
                    <a:pt x="167" y="8646"/>
                    <a:pt x="202" y="8776"/>
                  </a:cubicBezTo>
                  <a:cubicBezTo>
                    <a:pt x="249" y="8908"/>
                    <a:pt x="286" y="9014"/>
                    <a:pt x="309" y="9109"/>
                  </a:cubicBezTo>
                  <a:cubicBezTo>
                    <a:pt x="381" y="9288"/>
                    <a:pt x="416" y="9395"/>
                    <a:pt x="416" y="9395"/>
                  </a:cubicBezTo>
                  <a:cubicBezTo>
                    <a:pt x="416" y="9395"/>
                    <a:pt x="404" y="8931"/>
                    <a:pt x="440" y="8313"/>
                  </a:cubicBezTo>
                  <a:cubicBezTo>
                    <a:pt x="535" y="7671"/>
                    <a:pt x="701" y="6850"/>
                    <a:pt x="987" y="6054"/>
                  </a:cubicBezTo>
                  <a:cubicBezTo>
                    <a:pt x="1118" y="5637"/>
                    <a:pt x="1224" y="5233"/>
                    <a:pt x="1379" y="4865"/>
                  </a:cubicBezTo>
                  <a:cubicBezTo>
                    <a:pt x="1522" y="4496"/>
                    <a:pt x="1641" y="4139"/>
                    <a:pt x="1760" y="3842"/>
                  </a:cubicBezTo>
                  <a:cubicBezTo>
                    <a:pt x="1985" y="3235"/>
                    <a:pt x="2128" y="2831"/>
                    <a:pt x="2128" y="2831"/>
                  </a:cubicBezTo>
                  <a:cubicBezTo>
                    <a:pt x="2140" y="2820"/>
                    <a:pt x="2140" y="2807"/>
                    <a:pt x="2140" y="2796"/>
                  </a:cubicBezTo>
                  <a:cubicBezTo>
                    <a:pt x="2283" y="2665"/>
                    <a:pt x="2413" y="2546"/>
                    <a:pt x="2545" y="2416"/>
                  </a:cubicBezTo>
                  <a:cubicBezTo>
                    <a:pt x="2723" y="2273"/>
                    <a:pt x="2841" y="2083"/>
                    <a:pt x="3032" y="1964"/>
                  </a:cubicBezTo>
                  <a:cubicBezTo>
                    <a:pt x="3211" y="1832"/>
                    <a:pt x="3377" y="1690"/>
                    <a:pt x="3555" y="1547"/>
                  </a:cubicBezTo>
                  <a:cubicBezTo>
                    <a:pt x="3710" y="1393"/>
                    <a:pt x="3912" y="1309"/>
                    <a:pt x="4090" y="1179"/>
                  </a:cubicBezTo>
                  <a:cubicBezTo>
                    <a:pt x="4281" y="1060"/>
                    <a:pt x="4459" y="929"/>
                    <a:pt x="4661" y="846"/>
                  </a:cubicBezTo>
                  <a:cubicBezTo>
                    <a:pt x="4863" y="739"/>
                    <a:pt x="5053" y="608"/>
                    <a:pt x="5256" y="537"/>
                  </a:cubicBezTo>
                  <a:cubicBezTo>
                    <a:pt x="5684" y="382"/>
                    <a:pt x="6099" y="215"/>
                    <a:pt x="6575" y="120"/>
                  </a:cubicBezTo>
                  <a:cubicBezTo>
                    <a:pt x="6350" y="37"/>
                    <a:pt x="6099" y="14"/>
                    <a:pt x="5862" y="14"/>
                  </a:cubicBezTo>
                  <a:cubicBezTo>
                    <a:pt x="5799" y="5"/>
                    <a:pt x="5737" y="1"/>
                    <a:pt x="56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6416025" y="2582248"/>
              <a:ext cx="579080" cy="820844"/>
            </a:xfrm>
            <a:custGeom>
              <a:rect b="b" l="l" r="r" t="t"/>
              <a:pathLst>
                <a:path extrusionOk="0" h="22619" w="15957">
                  <a:moveTo>
                    <a:pt x="7687" y="1"/>
                  </a:moveTo>
                  <a:cubicBezTo>
                    <a:pt x="7614" y="1"/>
                    <a:pt x="7541" y="1"/>
                    <a:pt x="7467" y="3"/>
                  </a:cubicBezTo>
                  <a:cubicBezTo>
                    <a:pt x="9750" y="122"/>
                    <a:pt x="12093" y="847"/>
                    <a:pt x="13710" y="2417"/>
                  </a:cubicBezTo>
                  <a:lnTo>
                    <a:pt x="13734" y="2441"/>
                  </a:lnTo>
                  <a:cubicBezTo>
                    <a:pt x="14744" y="3308"/>
                    <a:pt x="15481" y="4640"/>
                    <a:pt x="15280" y="5924"/>
                  </a:cubicBezTo>
                  <a:cubicBezTo>
                    <a:pt x="15244" y="6233"/>
                    <a:pt x="15137" y="6590"/>
                    <a:pt x="14994" y="6756"/>
                  </a:cubicBezTo>
                  <a:cubicBezTo>
                    <a:pt x="14828" y="6959"/>
                    <a:pt x="14601" y="7042"/>
                    <a:pt x="14292" y="7066"/>
                  </a:cubicBezTo>
                  <a:cubicBezTo>
                    <a:pt x="14206" y="7072"/>
                    <a:pt x="14118" y="7075"/>
                    <a:pt x="14028" y="7075"/>
                  </a:cubicBezTo>
                  <a:cubicBezTo>
                    <a:pt x="13611" y="7075"/>
                    <a:pt x="13150" y="7017"/>
                    <a:pt x="12666" y="7017"/>
                  </a:cubicBezTo>
                  <a:cubicBezTo>
                    <a:pt x="12501" y="7017"/>
                    <a:pt x="12334" y="7024"/>
                    <a:pt x="12164" y="7042"/>
                  </a:cubicBezTo>
                  <a:cubicBezTo>
                    <a:pt x="11962" y="7066"/>
                    <a:pt x="11772" y="7102"/>
                    <a:pt x="11570" y="7161"/>
                  </a:cubicBezTo>
                  <a:cubicBezTo>
                    <a:pt x="11391" y="7221"/>
                    <a:pt x="11237" y="7256"/>
                    <a:pt x="11047" y="7327"/>
                  </a:cubicBezTo>
                  <a:cubicBezTo>
                    <a:pt x="10678" y="7470"/>
                    <a:pt x="10345" y="7649"/>
                    <a:pt x="10012" y="7863"/>
                  </a:cubicBezTo>
                  <a:cubicBezTo>
                    <a:pt x="9358" y="8278"/>
                    <a:pt x="8811" y="8920"/>
                    <a:pt x="8502" y="9670"/>
                  </a:cubicBezTo>
                  <a:cubicBezTo>
                    <a:pt x="8027" y="10823"/>
                    <a:pt x="8133" y="12036"/>
                    <a:pt x="8455" y="13130"/>
                  </a:cubicBezTo>
                  <a:cubicBezTo>
                    <a:pt x="8157" y="13023"/>
                    <a:pt x="7860" y="12952"/>
                    <a:pt x="7539" y="12880"/>
                  </a:cubicBezTo>
                  <a:cubicBezTo>
                    <a:pt x="7253" y="12833"/>
                    <a:pt x="6957" y="12797"/>
                    <a:pt x="6671" y="12797"/>
                  </a:cubicBezTo>
                  <a:cubicBezTo>
                    <a:pt x="6564" y="12701"/>
                    <a:pt x="6397" y="12571"/>
                    <a:pt x="6183" y="12416"/>
                  </a:cubicBezTo>
                  <a:cubicBezTo>
                    <a:pt x="5779" y="12072"/>
                    <a:pt x="5197" y="11739"/>
                    <a:pt x="4626" y="11370"/>
                  </a:cubicBezTo>
                  <a:cubicBezTo>
                    <a:pt x="4055" y="11002"/>
                    <a:pt x="3425" y="10740"/>
                    <a:pt x="2985" y="10502"/>
                  </a:cubicBezTo>
                  <a:cubicBezTo>
                    <a:pt x="2628" y="10323"/>
                    <a:pt x="2378" y="10193"/>
                    <a:pt x="2272" y="10146"/>
                  </a:cubicBezTo>
                  <a:cubicBezTo>
                    <a:pt x="2438" y="9919"/>
                    <a:pt x="2592" y="9705"/>
                    <a:pt x="2747" y="9491"/>
                  </a:cubicBezTo>
                  <a:cubicBezTo>
                    <a:pt x="3044" y="9134"/>
                    <a:pt x="3282" y="8754"/>
                    <a:pt x="3544" y="8481"/>
                  </a:cubicBezTo>
                  <a:cubicBezTo>
                    <a:pt x="4008" y="7886"/>
                    <a:pt x="4341" y="7482"/>
                    <a:pt x="4341" y="7482"/>
                  </a:cubicBezTo>
                  <a:lnTo>
                    <a:pt x="4341" y="7482"/>
                  </a:lnTo>
                  <a:cubicBezTo>
                    <a:pt x="4341" y="7482"/>
                    <a:pt x="3841" y="7684"/>
                    <a:pt x="3223" y="8159"/>
                  </a:cubicBezTo>
                  <a:cubicBezTo>
                    <a:pt x="2592" y="8611"/>
                    <a:pt x="1844" y="9348"/>
                    <a:pt x="1237" y="10205"/>
                  </a:cubicBezTo>
                  <a:cubicBezTo>
                    <a:pt x="975" y="10669"/>
                    <a:pt x="666" y="11097"/>
                    <a:pt x="500" y="11560"/>
                  </a:cubicBezTo>
                  <a:cubicBezTo>
                    <a:pt x="405" y="11798"/>
                    <a:pt x="333" y="12024"/>
                    <a:pt x="262" y="12238"/>
                  </a:cubicBezTo>
                  <a:cubicBezTo>
                    <a:pt x="203" y="12464"/>
                    <a:pt x="108" y="12654"/>
                    <a:pt x="95" y="12857"/>
                  </a:cubicBezTo>
                  <a:cubicBezTo>
                    <a:pt x="0" y="13653"/>
                    <a:pt x="0" y="14164"/>
                    <a:pt x="0" y="14164"/>
                  </a:cubicBezTo>
                  <a:cubicBezTo>
                    <a:pt x="0" y="14164"/>
                    <a:pt x="262" y="13676"/>
                    <a:pt x="523" y="12999"/>
                  </a:cubicBezTo>
                  <a:cubicBezTo>
                    <a:pt x="655" y="12654"/>
                    <a:pt x="940" y="12297"/>
                    <a:pt x="1130" y="11882"/>
                  </a:cubicBezTo>
                  <a:cubicBezTo>
                    <a:pt x="1297" y="11560"/>
                    <a:pt x="1522" y="11239"/>
                    <a:pt x="1736" y="10918"/>
                  </a:cubicBezTo>
                  <a:cubicBezTo>
                    <a:pt x="1772" y="10942"/>
                    <a:pt x="1796" y="10954"/>
                    <a:pt x="1831" y="10966"/>
                  </a:cubicBezTo>
                  <a:lnTo>
                    <a:pt x="1868" y="10989"/>
                  </a:lnTo>
                  <a:cubicBezTo>
                    <a:pt x="1868" y="10989"/>
                    <a:pt x="2164" y="11121"/>
                    <a:pt x="2605" y="11322"/>
                  </a:cubicBezTo>
                  <a:cubicBezTo>
                    <a:pt x="3044" y="11525"/>
                    <a:pt x="3662" y="11750"/>
                    <a:pt x="4222" y="12072"/>
                  </a:cubicBezTo>
                  <a:cubicBezTo>
                    <a:pt x="4721" y="12357"/>
                    <a:pt x="5244" y="12630"/>
                    <a:pt x="5612" y="12892"/>
                  </a:cubicBezTo>
                  <a:cubicBezTo>
                    <a:pt x="5565" y="12904"/>
                    <a:pt x="5517" y="12904"/>
                    <a:pt x="5482" y="12915"/>
                  </a:cubicBezTo>
                  <a:cubicBezTo>
                    <a:pt x="5137" y="12975"/>
                    <a:pt x="4816" y="13118"/>
                    <a:pt x="4495" y="13237"/>
                  </a:cubicBezTo>
                  <a:cubicBezTo>
                    <a:pt x="4198" y="13403"/>
                    <a:pt x="3889" y="13546"/>
                    <a:pt x="3615" y="13760"/>
                  </a:cubicBezTo>
                  <a:cubicBezTo>
                    <a:pt x="3330" y="13950"/>
                    <a:pt x="3092" y="14188"/>
                    <a:pt x="2843" y="14414"/>
                  </a:cubicBezTo>
                  <a:cubicBezTo>
                    <a:pt x="2592" y="14628"/>
                    <a:pt x="2402" y="14913"/>
                    <a:pt x="2188" y="15151"/>
                  </a:cubicBezTo>
                  <a:cubicBezTo>
                    <a:pt x="1950" y="15436"/>
                    <a:pt x="1808" y="15686"/>
                    <a:pt x="1617" y="15948"/>
                  </a:cubicBezTo>
                  <a:cubicBezTo>
                    <a:pt x="1439" y="16221"/>
                    <a:pt x="1273" y="16530"/>
                    <a:pt x="1118" y="16815"/>
                  </a:cubicBezTo>
                  <a:cubicBezTo>
                    <a:pt x="833" y="17410"/>
                    <a:pt x="571" y="18017"/>
                    <a:pt x="441" y="18670"/>
                  </a:cubicBezTo>
                  <a:cubicBezTo>
                    <a:pt x="167" y="19954"/>
                    <a:pt x="250" y="21358"/>
                    <a:pt x="928" y="22535"/>
                  </a:cubicBezTo>
                  <a:cubicBezTo>
                    <a:pt x="951" y="22589"/>
                    <a:pt x="1001" y="22618"/>
                    <a:pt x="1052" y="22618"/>
                  </a:cubicBezTo>
                  <a:cubicBezTo>
                    <a:pt x="1079" y="22618"/>
                    <a:pt x="1106" y="22610"/>
                    <a:pt x="1130" y="22594"/>
                  </a:cubicBezTo>
                  <a:cubicBezTo>
                    <a:pt x="1213" y="22559"/>
                    <a:pt x="1237" y="22464"/>
                    <a:pt x="1202" y="22392"/>
                  </a:cubicBezTo>
                  <a:lnTo>
                    <a:pt x="1189" y="22369"/>
                  </a:lnTo>
                  <a:cubicBezTo>
                    <a:pt x="631" y="21286"/>
                    <a:pt x="583" y="19954"/>
                    <a:pt x="893" y="18778"/>
                  </a:cubicBezTo>
                  <a:cubicBezTo>
                    <a:pt x="1035" y="18171"/>
                    <a:pt x="1308" y="17613"/>
                    <a:pt x="1582" y="17066"/>
                  </a:cubicBezTo>
                  <a:cubicBezTo>
                    <a:pt x="1749" y="16804"/>
                    <a:pt x="1903" y="16542"/>
                    <a:pt x="2082" y="16281"/>
                  </a:cubicBezTo>
                  <a:cubicBezTo>
                    <a:pt x="2272" y="16031"/>
                    <a:pt x="2462" y="15745"/>
                    <a:pt x="2652" y="15531"/>
                  </a:cubicBezTo>
                  <a:cubicBezTo>
                    <a:pt x="2866" y="15317"/>
                    <a:pt x="3044" y="15068"/>
                    <a:pt x="3282" y="14878"/>
                  </a:cubicBezTo>
                  <a:cubicBezTo>
                    <a:pt x="3520" y="14675"/>
                    <a:pt x="3734" y="14474"/>
                    <a:pt x="3995" y="14319"/>
                  </a:cubicBezTo>
                  <a:cubicBezTo>
                    <a:pt x="4246" y="14141"/>
                    <a:pt x="4519" y="14022"/>
                    <a:pt x="4780" y="13903"/>
                  </a:cubicBezTo>
                  <a:cubicBezTo>
                    <a:pt x="5066" y="13795"/>
                    <a:pt x="5339" y="13689"/>
                    <a:pt x="5636" y="13653"/>
                  </a:cubicBezTo>
                  <a:cubicBezTo>
                    <a:pt x="5893" y="13605"/>
                    <a:pt x="6155" y="13581"/>
                    <a:pt x="6417" y="13581"/>
                  </a:cubicBezTo>
                  <a:cubicBezTo>
                    <a:pt x="6737" y="13581"/>
                    <a:pt x="7058" y="13617"/>
                    <a:pt x="7372" y="13689"/>
                  </a:cubicBezTo>
                  <a:cubicBezTo>
                    <a:pt x="7943" y="13819"/>
                    <a:pt x="8526" y="14057"/>
                    <a:pt x="8989" y="14355"/>
                  </a:cubicBezTo>
                  <a:cubicBezTo>
                    <a:pt x="9059" y="14401"/>
                    <a:pt x="9143" y="14427"/>
                    <a:pt x="9229" y="14427"/>
                  </a:cubicBezTo>
                  <a:cubicBezTo>
                    <a:pt x="9276" y="14427"/>
                    <a:pt x="9324" y="14419"/>
                    <a:pt x="9370" y="14402"/>
                  </a:cubicBezTo>
                  <a:cubicBezTo>
                    <a:pt x="9608" y="14331"/>
                    <a:pt x="9739" y="14069"/>
                    <a:pt x="9655" y="13832"/>
                  </a:cubicBezTo>
                  <a:lnTo>
                    <a:pt x="9655" y="13819"/>
                  </a:lnTo>
                  <a:cubicBezTo>
                    <a:pt x="9251" y="12547"/>
                    <a:pt x="8942" y="11180"/>
                    <a:pt x="9406" y="10027"/>
                  </a:cubicBezTo>
                  <a:cubicBezTo>
                    <a:pt x="9620" y="9456"/>
                    <a:pt x="10000" y="8957"/>
                    <a:pt x="10511" y="8587"/>
                  </a:cubicBezTo>
                  <a:cubicBezTo>
                    <a:pt x="10773" y="8410"/>
                    <a:pt x="11058" y="8231"/>
                    <a:pt x="11344" y="8112"/>
                  </a:cubicBezTo>
                  <a:cubicBezTo>
                    <a:pt x="11475" y="8053"/>
                    <a:pt x="11665" y="7993"/>
                    <a:pt x="11819" y="7934"/>
                  </a:cubicBezTo>
                  <a:cubicBezTo>
                    <a:pt x="11950" y="7898"/>
                    <a:pt x="12104" y="7850"/>
                    <a:pt x="12260" y="7826"/>
                  </a:cubicBezTo>
                  <a:cubicBezTo>
                    <a:pt x="12464" y="7796"/>
                    <a:pt x="12674" y="7787"/>
                    <a:pt x="12893" y="7787"/>
                  </a:cubicBezTo>
                  <a:cubicBezTo>
                    <a:pt x="13150" y="7787"/>
                    <a:pt x="13417" y="7799"/>
                    <a:pt x="13698" y="7799"/>
                  </a:cubicBezTo>
                  <a:cubicBezTo>
                    <a:pt x="13916" y="7799"/>
                    <a:pt x="14141" y="7792"/>
                    <a:pt x="14376" y="7768"/>
                  </a:cubicBezTo>
                  <a:cubicBezTo>
                    <a:pt x="14756" y="7720"/>
                    <a:pt x="15244" y="7530"/>
                    <a:pt x="15505" y="7149"/>
                  </a:cubicBezTo>
                  <a:cubicBezTo>
                    <a:pt x="15779" y="6745"/>
                    <a:pt x="15827" y="6388"/>
                    <a:pt x="15874" y="5995"/>
                  </a:cubicBezTo>
                  <a:cubicBezTo>
                    <a:pt x="15957" y="5223"/>
                    <a:pt x="15755" y="4450"/>
                    <a:pt x="15399" y="3796"/>
                  </a:cubicBezTo>
                  <a:cubicBezTo>
                    <a:pt x="15029" y="3142"/>
                    <a:pt x="14542" y="2595"/>
                    <a:pt x="13959" y="2132"/>
                  </a:cubicBezTo>
                  <a:lnTo>
                    <a:pt x="13959" y="2132"/>
                  </a:lnTo>
                  <a:lnTo>
                    <a:pt x="13972" y="2143"/>
                  </a:lnTo>
                  <a:cubicBezTo>
                    <a:pt x="13092" y="1347"/>
                    <a:pt x="12022" y="800"/>
                    <a:pt x="10904" y="467"/>
                  </a:cubicBezTo>
                  <a:cubicBezTo>
                    <a:pt x="9857" y="166"/>
                    <a:pt x="8777" y="1"/>
                    <a:pt x="76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6589056" y="2642308"/>
              <a:ext cx="236901" cy="235195"/>
            </a:xfrm>
            <a:custGeom>
              <a:rect b="b" l="l" r="r" t="t"/>
              <a:pathLst>
                <a:path extrusionOk="0" h="6481" w="6528">
                  <a:moveTo>
                    <a:pt x="6528" y="1"/>
                  </a:moveTo>
                  <a:cubicBezTo>
                    <a:pt x="6528" y="1"/>
                    <a:pt x="6052" y="36"/>
                    <a:pt x="5363" y="250"/>
                  </a:cubicBezTo>
                  <a:cubicBezTo>
                    <a:pt x="4673" y="477"/>
                    <a:pt x="3782" y="868"/>
                    <a:pt x="2985" y="1487"/>
                  </a:cubicBezTo>
                  <a:cubicBezTo>
                    <a:pt x="2604" y="1820"/>
                    <a:pt x="2236" y="2176"/>
                    <a:pt x="1951" y="2593"/>
                  </a:cubicBezTo>
                  <a:cubicBezTo>
                    <a:pt x="1808" y="2783"/>
                    <a:pt x="1677" y="2985"/>
                    <a:pt x="1605" y="3199"/>
                  </a:cubicBezTo>
                  <a:cubicBezTo>
                    <a:pt x="1523" y="3413"/>
                    <a:pt x="1415" y="3603"/>
                    <a:pt x="1404" y="3806"/>
                  </a:cubicBezTo>
                  <a:cubicBezTo>
                    <a:pt x="1344" y="4067"/>
                    <a:pt x="1309" y="4281"/>
                    <a:pt x="1309" y="4472"/>
                  </a:cubicBezTo>
                  <a:cubicBezTo>
                    <a:pt x="1118" y="4519"/>
                    <a:pt x="952" y="4602"/>
                    <a:pt x="821" y="4697"/>
                  </a:cubicBezTo>
                  <a:cubicBezTo>
                    <a:pt x="559" y="4887"/>
                    <a:pt x="393" y="5138"/>
                    <a:pt x="262" y="5339"/>
                  </a:cubicBezTo>
                  <a:cubicBezTo>
                    <a:pt x="36" y="5756"/>
                    <a:pt x="1" y="6076"/>
                    <a:pt x="1" y="6076"/>
                  </a:cubicBezTo>
                  <a:cubicBezTo>
                    <a:pt x="1" y="6076"/>
                    <a:pt x="239" y="5898"/>
                    <a:pt x="607" y="5637"/>
                  </a:cubicBezTo>
                  <a:cubicBezTo>
                    <a:pt x="888" y="5425"/>
                    <a:pt x="1272" y="5223"/>
                    <a:pt x="1585" y="5223"/>
                  </a:cubicBezTo>
                  <a:cubicBezTo>
                    <a:pt x="1642" y="5223"/>
                    <a:pt x="1697" y="5229"/>
                    <a:pt x="1748" y="5244"/>
                  </a:cubicBezTo>
                  <a:cubicBezTo>
                    <a:pt x="1927" y="5268"/>
                    <a:pt x="2117" y="5387"/>
                    <a:pt x="2319" y="5529"/>
                  </a:cubicBezTo>
                  <a:cubicBezTo>
                    <a:pt x="2498" y="5672"/>
                    <a:pt x="2699" y="5827"/>
                    <a:pt x="2842" y="5970"/>
                  </a:cubicBezTo>
                  <a:cubicBezTo>
                    <a:pt x="3151" y="6279"/>
                    <a:pt x="3401" y="6481"/>
                    <a:pt x="3401" y="6481"/>
                  </a:cubicBezTo>
                  <a:cubicBezTo>
                    <a:pt x="3401" y="6481"/>
                    <a:pt x="3401" y="6398"/>
                    <a:pt x="3365" y="6267"/>
                  </a:cubicBezTo>
                  <a:cubicBezTo>
                    <a:pt x="3330" y="6136"/>
                    <a:pt x="3330" y="5934"/>
                    <a:pt x="3222" y="5720"/>
                  </a:cubicBezTo>
                  <a:cubicBezTo>
                    <a:pt x="3068" y="5387"/>
                    <a:pt x="2831" y="4864"/>
                    <a:pt x="2284" y="4591"/>
                  </a:cubicBezTo>
                  <a:cubicBezTo>
                    <a:pt x="2284" y="4567"/>
                    <a:pt x="2284" y="4531"/>
                    <a:pt x="2295" y="4495"/>
                  </a:cubicBezTo>
                  <a:cubicBezTo>
                    <a:pt x="2331" y="4377"/>
                    <a:pt x="2379" y="4234"/>
                    <a:pt x="2426" y="4091"/>
                  </a:cubicBezTo>
                  <a:cubicBezTo>
                    <a:pt x="2509" y="3793"/>
                    <a:pt x="2640" y="3461"/>
                    <a:pt x="2818" y="3116"/>
                  </a:cubicBezTo>
                  <a:cubicBezTo>
                    <a:pt x="2985" y="2759"/>
                    <a:pt x="3246" y="2414"/>
                    <a:pt x="3532" y="2081"/>
                  </a:cubicBezTo>
                  <a:cubicBezTo>
                    <a:pt x="4115" y="1415"/>
                    <a:pt x="4876" y="881"/>
                    <a:pt x="5482" y="548"/>
                  </a:cubicBezTo>
                  <a:cubicBezTo>
                    <a:pt x="6088" y="191"/>
                    <a:pt x="6528" y="1"/>
                    <a:pt x="65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6436311" y="2610336"/>
              <a:ext cx="168749" cy="69532"/>
            </a:xfrm>
            <a:custGeom>
              <a:rect b="b" l="l" r="r" t="t"/>
              <a:pathLst>
                <a:path extrusionOk="0" h="1916" w="4650">
                  <a:moveTo>
                    <a:pt x="3095" y="1"/>
                  </a:moveTo>
                  <a:cubicBezTo>
                    <a:pt x="3082" y="1"/>
                    <a:pt x="3069" y="1"/>
                    <a:pt x="3056" y="2"/>
                  </a:cubicBezTo>
                  <a:cubicBezTo>
                    <a:pt x="2723" y="2"/>
                    <a:pt x="2355" y="2"/>
                    <a:pt x="2022" y="121"/>
                  </a:cubicBezTo>
                  <a:lnTo>
                    <a:pt x="1510" y="299"/>
                  </a:lnTo>
                  <a:cubicBezTo>
                    <a:pt x="1367" y="383"/>
                    <a:pt x="1225" y="489"/>
                    <a:pt x="1082" y="573"/>
                  </a:cubicBezTo>
                  <a:cubicBezTo>
                    <a:pt x="809" y="751"/>
                    <a:pt x="595" y="977"/>
                    <a:pt x="440" y="1191"/>
                  </a:cubicBezTo>
                  <a:cubicBezTo>
                    <a:pt x="131" y="1607"/>
                    <a:pt x="1" y="1916"/>
                    <a:pt x="1" y="1916"/>
                  </a:cubicBezTo>
                  <a:cubicBezTo>
                    <a:pt x="1" y="1916"/>
                    <a:pt x="334" y="1773"/>
                    <a:pt x="738" y="1535"/>
                  </a:cubicBezTo>
                  <a:cubicBezTo>
                    <a:pt x="916" y="1393"/>
                    <a:pt x="1177" y="1298"/>
                    <a:pt x="1439" y="1191"/>
                  </a:cubicBezTo>
                  <a:cubicBezTo>
                    <a:pt x="1689" y="1060"/>
                    <a:pt x="1951" y="953"/>
                    <a:pt x="2236" y="893"/>
                  </a:cubicBezTo>
                  <a:cubicBezTo>
                    <a:pt x="2379" y="858"/>
                    <a:pt x="2509" y="787"/>
                    <a:pt x="2652" y="787"/>
                  </a:cubicBezTo>
                  <a:cubicBezTo>
                    <a:pt x="2794" y="774"/>
                    <a:pt x="2926" y="739"/>
                    <a:pt x="3068" y="715"/>
                  </a:cubicBezTo>
                  <a:cubicBezTo>
                    <a:pt x="3303" y="695"/>
                    <a:pt x="3530" y="665"/>
                    <a:pt x="3740" y="665"/>
                  </a:cubicBezTo>
                  <a:cubicBezTo>
                    <a:pt x="3774" y="665"/>
                    <a:pt x="3807" y="666"/>
                    <a:pt x="3841" y="668"/>
                  </a:cubicBezTo>
                  <a:cubicBezTo>
                    <a:pt x="3890" y="670"/>
                    <a:pt x="3939" y="671"/>
                    <a:pt x="3986" y="671"/>
                  </a:cubicBezTo>
                  <a:cubicBezTo>
                    <a:pt x="4076" y="671"/>
                    <a:pt x="4162" y="668"/>
                    <a:pt x="4237" y="668"/>
                  </a:cubicBezTo>
                  <a:cubicBezTo>
                    <a:pt x="4304" y="668"/>
                    <a:pt x="4363" y="671"/>
                    <a:pt x="4411" y="679"/>
                  </a:cubicBezTo>
                  <a:cubicBezTo>
                    <a:pt x="4566" y="692"/>
                    <a:pt x="4649" y="703"/>
                    <a:pt x="4649" y="703"/>
                  </a:cubicBezTo>
                  <a:cubicBezTo>
                    <a:pt x="4649" y="703"/>
                    <a:pt x="4424" y="430"/>
                    <a:pt x="3936" y="216"/>
                  </a:cubicBezTo>
                  <a:cubicBezTo>
                    <a:pt x="3817" y="156"/>
                    <a:pt x="3674" y="132"/>
                    <a:pt x="3532" y="97"/>
                  </a:cubicBezTo>
                  <a:cubicBezTo>
                    <a:pt x="3400" y="64"/>
                    <a:pt x="3248" y="1"/>
                    <a:pt x="30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6700792" y="3041026"/>
              <a:ext cx="412545" cy="595083"/>
            </a:xfrm>
            <a:custGeom>
              <a:rect b="b" l="l" r="r" t="t"/>
              <a:pathLst>
                <a:path extrusionOk="0" h="16398" w="11368">
                  <a:moveTo>
                    <a:pt x="3152" y="1"/>
                  </a:moveTo>
                  <a:lnTo>
                    <a:pt x="3152" y="1"/>
                  </a:lnTo>
                  <a:cubicBezTo>
                    <a:pt x="3211" y="238"/>
                    <a:pt x="3283" y="476"/>
                    <a:pt x="3366" y="725"/>
                  </a:cubicBezTo>
                  <a:cubicBezTo>
                    <a:pt x="3461" y="963"/>
                    <a:pt x="3497" y="1237"/>
                    <a:pt x="3639" y="1451"/>
                  </a:cubicBezTo>
                  <a:lnTo>
                    <a:pt x="4056" y="2105"/>
                  </a:lnTo>
                  <a:cubicBezTo>
                    <a:pt x="4175" y="2342"/>
                    <a:pt x="4376" y="2521"/>
                    <a:pt x="4555" y="2723"/>
                  </a:cubicBezTo>
                  <a:cubicBezTo>
                    <a:pt x="4733" y="2913"/>
                    <a:pt x="4923" y="3116"/>
                    <a:pt x="5150" y="3258"/>
                  </a:cubicBezTo>
                  <a:cubicBezTo>
                    <a:pt x="5364" y="3401"/>
                    <a:pt x="5578" y="3579"/>
                    <a:pt x="5827" y="3686"/>
                  </a:cubicBezTo>
                  <a:cubicBezTo>
                    <a:pt x="6077" y="3793"/>
                    <a:pt x="6315" y="3924"/>
                    <a:pt x="6577" y="3996"/>
                  </a:cubicBezTo>
                  <a:cubicBezTo>
                    <a:pt x="6588" y="3996"/>
                    <a:pt x="6612" y="3996"/>
                    <a:pt x="6624" y="4007"/>
                  </a:cubicBezTo>
                  <a:cubicBezTo>
                    <a:pt x="6493" y="4197"/>
                    <a:pt x="6363" y="4400"/>
                    <a:pt x="6244" y="4602"/>
                  </a:cubicBezTo>
                  <a:cubicBezTo>
                    <a:pt x="5768" y="5410"/>
                    <a:pt x="5328" y="6255"/>
                    <a:pt x="4912" y="7146"/>
                  </a:cubicBezTo>
                  <a:cubicBezTo>
                    <a:pt x="4876" y="7170"/>
                    <a:pt x="4828" y="7194"/>
                    <a:pt x="4781" y="7217"/>
                  </a:cubicBezTo>
                  <a:cubicBezTo>
                    <a:pt x="4270" y="7479"/>
                    <a:pt x="3568" y="7800"/>
                    <a:pt x="2867" y="7883"/>
                  </a:cubicBezTo>
                  <a:cubicBezTo>
                    <a:pt x="2703" y="7917"/>
                    <a:pt x="2537" y="7929"/>
                    <a:pt x="2373" y="7929"/>
                  </a:cubicBezTo>
                  <a:cubicBezTo>
                    <a:pt x="2192" y="7929"/>
                    <a:pt x="2013" y="7914"/>
                    <a:pt x="1844" y="7896"/>
                  </a:cubicBezTo>
                  <a:cubicBezTo>
                    <a:pt x="1511" y="7836"/>
                    <a:pt x="1178" y="7777"/>
                    <a:pt x="928" y="7658"/>
                  </a:cubicBezTo>
                  <a:cubicBezTo>
                    <a:pt x="396" y="7461"/>
                    <a:pt x="34" y="7253"/>
                    <a:pt x="3" y="7253"/>
                  </a:cubicBezTo>
                  <a:cubicBezTo>
                    <a:pt x="2" y="7253"/>
                    <a:pt x="1" y="7253"/>
                    <a:pt x="1" y="7254"/>
                  </a:cubicBezTo>
                  <a:cubicBezTo>
                    <a:pt x="1" y="7254"/>
                    <a:pt x="61" y="7349"/>
                    <a:pt x="167" y="7491"/>
                  </a:cubicBezTo>
                  <a:cubicBezTo>
                    <a:pt x="286" y="7622"/>
                    <a:pt x="429" y="7872"/>
                    <a:pt x="703" y="8050"/>
                  </a:cubicBezTo>
                  <a:cubicBezTo>
                    <a:pt x="822" y="8145"/>
                    <a:pt x="964" y="8264"/>
                    <a:pt x="1131" y="8335"/>
                  </a:cubicBezTo>
                  <a:cubicBezTo>
                    <a:pt x="1297" y="8419"/>
                    <a:pt x="1475" y="8549"/>
                    <a:pt x="1678" y="8585"/>
                  </a:cubicBezTo>
                  <a:cubicBezTo>
                    <a:pt x="1945" y="8671"/>
                    <a:pt x="2238" y="8716"/>
                    <a:pt x="2533" y="8716"/>
                  </a:cubicBezTo>
                  <a:cubicBezTo>
                    <a:pt x="2685" y="8716"/>
                    <a:pt x="2836" y="8705"/>
                    <a:pt x="2986" y="8680"/>
                  </a:cubicBezTo>
                  <a:cubicBezTo>
                    <a:pt x="3438" y="8609"/>
                    <a:pt x="3853" y="8466"/>
                    <a:pt x="4199" y="8252"/>
                  </a:cubicBezTo>
                  <a:cubicBezTo>
                    <a:pt x="4317" y="8192"/>
                    <a:pt x="4413" y="8121"/>
                    <a:pt x="4508" y="8050"/>
                  </a:cubicBezTo>
                  <a:lnTo>
                    <a:pt x="4508" y="8050"/>
                  </a:lnTo>
                  <a:cubicBezTo>
                    <a:pt x="4495" y="8086"/>
                    <a:pt x="4472" y="8121"/>
                    <a:pt x="4460" y="8157"/>
                  </a:cubicBezTo>
                  <a:cubicBezTo>
                    <a:pt x="3961" y="9429"/>
                    <a:pt x="3544" y="10832"/>
                    <a:pt x="3842" y="12200"/>
                  </a:cubicBezTo>
                  <a:cubicBezTo>
                    <a:pt x="3984" y="12877"/>
                    <a:pt x="4341" y="13472"/>
                    <a:pt x="4733" y="13936"/>
                  </a:cubicBezTo>
                  <a:cubicBezTo>
                    <a:pt x="5161" y="14411"/>
                    <a:pt x="5613" y="14708"/>
                    <a:pt x="5982" y="15030"/>
                  </a:cubicBezTo>
                  <a:cubicBezTo>
                    <a:pt x="6814" y="15648"/>
                    <a:pt x="7587" y="16028"/>
                    <a:pt x="8146" y="16230"/>
                  </a:cubicBezTo>
                  <a:cubicBezTo>
                    <a:pt x="8603" y="16382"/>
                    <a:pt x="8914" y="16398"/>
                    <a:pt x="9021" y="16398"/>
                  </a:cubicBezTo>
                  <a:cubicBezTo>
                    <a:pt x="9047" y="16398"/>
                    <a:pt x="9061" y="16397"/>
                    <a:pt x="9061" y="16397"/>
                  </a:cubicBezTo>
                  <a:cubicBezTo>
                    <a:pt x="9061" y="16397"/>
                    <a:pt x="8728" y="16349"/>
                    <a:pt x="8205" y="16087"/>
                  </a:cubicBezTo>
                  <a:cubicBezTo>
                    <a:pt x="7694" y="15838"/>
                    <a:pt x="7016" y="15339"/>
                    <a:pt x="6279" y="14697"/>
                  </a:cubicBezTo>
                  <a:cubicBezTo>
                    <a:pt x="5934" y="14340"/>
                    <a:pt x="5494" y="13983"/>
                    <a:pt x="5185" y="13567"/>
                  </a:cubicBezTo>
                  <a:cubicBezTo>
                    <a:pt x="4864" y="13139"/>
                    <a:pt x="4638" y="12628"/>
                    <a:pt x="4531" y="12069"/>
                  </a:cubicBezTo>
                  <a:cubicBezTo>
                    <a:pt x="4329" y="10939"/>
                    <a:pt x="4722" y="9667"/>
                    <a:pt x="5197" y="8466"/>
                  </a:cubicBezTo>
                  <a:cubicBezTo>
                    <a:pt x="5697" y="7265"/>
                    <a:pt x="6315" y="6052"/>
                    <a:pt x="6873" y="4971"/>
                  </a:cubicBezTo>
                  <a:cubicBezTo>
                    <a:pt x="7005" y="4744"/>
                    <a:pt x="7124" y="4543"/>
                    <a:pt x="7242" y="4329"/>
                  </a:cubicBezTo>
                  <a:cubicBezTo>
                    <a:pt x="7349" y="4566"/>
                    <a:pt x="7480" y="4780"/>
                    <a:pt x="7647" y="4971"/>
                  </a:cubicBezTo>
                  <a:cubicBezTo>
                    <a:pt x="7872" y="5315"/>
                    <a:pt x="8205" y="5553"/>
                    <a:pt x="8503" y="5814"/>
                  </a:cubicBezTo>
                  <a:cubicBezTo>
                    <a:pt x="9132" y="6290"/>
                    <a:pt x="9834" y="6647"/>
                    <a:pt x="10572" y="6849"/>
                  </a:cubicBezTo>
                  <a:cubicBezTo>
                    <a:pt x="9953" y="6397"/>
                    <a:pt x="9383" y="5922"/>
                    <a:pt x="8871" y="5399"/>
                  </a:cubicBezTo>
                  <a:cubicBezTo>
                    <a:pt x="8645" y="5113"/>
                    <a:pt x="8395" y="4852"/>
                    <a:pt x="8229" y="4554"/>
                  </a:cubicBezTo>
                  <a:cubicBezTo>
                    <a:pt x="8146" y="4411"/>
                    <a:pt x="8027" y="4281"/>
                    <a:pt x="7991" y="4115"/>
                  </a:cubicBezTo>
                  <a:lnTo>
                    <a:pt x="7801" y="3663"/>
                  </a:lnTo>
                  <a:lnTo>
                    <a:pt x="7801" y="3650"/>
                  </a:lnTo>
                  <a:cubicBezTo>
                    <a:pt x="7789" y="3603"/>
                    <a:pt x="7766" y="3568"/>
                    <a:pt x="7742" y="3544"/>
                  </a:cubicBezTo>
                  <a:cubicBezTo>
                    <a:pt x="8075" y="3044"/>
                    <a:pt x="8419" y="2593"/>
                    <a:pt x="8776" y="2212"/>
                  </a:cubicBezTo>
                  <a:cubicBezTo>
                    <a:pt x="9430" y="1486"/>
                    <a:pt x="10060" y="952"/>
                    <a:pt x="10559" y="654"/>
                  </a:cubicBezTo>
                  <a:cubicBezTo>
                    <a:pt x="11047" y="345"/>
                    <a:pt x="11368" y="226"/>
                    <a:pt x="11368" y="226"/>
                  </a:cubicBezTo>
                  <a:lnTo>
                    <a:pt x="11368" y="226"/>
                  </a:lnTo>
                  <a:cubicBezTo>
                    <a:pt x="11368" y="226"/>
                    <a:pt x="11035" y="262"/>
                    <a:pt x="10488" y="500"/>
                  </a:cubicBezTo>
                  <a:cubicBezTo>
                    <a:pt x="9941" y="749"/>
                    <a:pt x="9180" y="1166"/>
                    <a:pt x="8431" y="1879"/>
                  </a:cubicBezTo>
                  <a:cubicBezTo>
                    <a:pt x="7991" y="2283"/>
                    <a:pt x="7552" y="2759"/>
                    <a:pt x="7124" y="3306"/>
                  </a:cubicBezTo>
                  <a:cubicBezTo>
                    <a:pt x="7016" y="3282"/>
                    <a:pt x="6909" y="3258"/>
                    <a:pt x="6814" y="3222"/>
                  </a:cubicBezTo>
                  <a:cubicBezTo>
                    <a:pt x="6588" y="3175"/>
                    <a:pt x="6386" y="3068"/>
                    <a:pt x="6172" y="2973"/>
                  </a:cubicBezTo>
                  <a:cubicBezTo>
                    <a:pt x="5958" y="2902"/>
                    <a:pt x="5779" y="2747"/>
                    <a:pt x="5578" y="2640"/>
                  </a:cubicBezTo>
                  <a:cubicBezTo>
                    <a:pt x="5364" y="2533"/>
                    <a:pt x="5185" y="2379"/>
                    <a:pt x="5007" y="2223"/>
                  </a:cubicBezTo>
                  <a:cubicBezTo>
                    <a:pt x="4841" y="2069"/>
                    <a:pt x="4627" y="1950"/>
                    <a:pt x="4484" y="1760"/>
                  </a:cubicBezTo>
                  <a:lnTo>
                    <a:pt x="4008" y="1213"/>
                  </a:lnTo>
                  <a:cubicBezTo>
                    <a:pt x="3699" y="844"/>
                    <a:pt x="3461" y="405"/>
                    <a:pt x="31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6508347" y="3597206"/>
              <a:ext cx="475544" cy="462189"/>
            </a:xfrm>
            <a:custGeom>
              <a:rect b="b" l="l" r="r" t="t"/>
              <a:pathLst>
                <a:path extrusionOk="0" h="12736" w="13104">
                  <a:moveTo>
                    <a:pt x="1404" y="0"/>
                  </a:moveTo>
                  <a:cubicBezTo>
                    <a:pt x="1404" y="0"/>
                    <a:pt x="1464" y="60"/>
                    <a:pt x="1547" y="156"/>
                  </a:cubicBezTo>
                  <a:cubicBezTo>
                    <a:pt x="1642" y="227"/>
                    <a:pt x="1713" y="405"/>
                    <a:pt x="1808" y="560"/>
                  </a:cubicBezTo>
                  <a:cubicBezTo>
                    <a:pt x="1927" y="774"/>
                    <a:pt x="2022" y="1035"/>
                    <a:pt x="2117" y="1332"/>
                  </a:cubicBezTo>
                  <a:cubicBezTo>
                    <a:pt x="1939" y="1332"/>
                    <a:pt x="1725" y="1356"/>
                    <a:pt x="1499" y="1451"/>
                  </a:cubicBezTo>
                  <a:cubicBezTo>
                    <a:pt x="738" y="1736"/>
                    <a:pt x="167" y="2688"/>
                    <a:pt x="72" y="3746"/>
                  </a:cubicBezTo>
                  <a:cubicBezTo>
                    <a:pt x="1" y="4281"/>
                    <a:pt x="13" y="4852"/>
                    <a:pt x="108" y="5446"/>
                  </a:cubicBezTo>
                  <a:cubicBezTo>
                    <a:pt x="132" y="5732"/>
                    <a:pt x="227" y="6041"/>
                    <a:pt x="286" y="6350"/>
                  </a:cubicBezTo>
                  <a:cubicBezTo>
                    <a:pt x="370" y="6611"/>
                    <a:pt x="441" y="6933"/>
                    <a:pt x="584" y="7230"/>
                  </a:cubicBezTo>
                  <a:cubicBezTo>
                    <a:pt x="714" y="7527"/>
                    <a:pt x="845" y="7837"/>
                    <a:pt x="988" y="8146"/>
                  </a:cubicBezTo>
                  <a:cubicBezTo>
                    <a:pt x="1178" y="8431"/>
                    <a:pt x="1392" y="8716"/>
                    <a:pt x="1606" y="9002"/>
                  </a:cubicBezTo>
                  <a:cubicBezTo>
                    <a:pt x="1879" y="9240"/>
                    <a:pt x="2189" y="9465"/>
                    <a:pt x="2486" y="9655"/>
                  </a:cubicBezTo>
                  <a:cubicBezTo>
                    <a:pt x="2831" y="9774"/>
                    <a:pt x="3164" y="9964"/>
                    <a:pt x="3509" y="10012"/>
                  </a:cubicBezTo>
                  <a:cubicBezTo>
                    <a:pt x="4888" y="10297"/>
                    <a:pt x="6160" y="10202"/>
                    <a:pt x="7385" y="10297"/>
                  </a:cubicBezTo>
                  <a:cubicBezTo>
                    <a:pt x="8586" y="10369"/>
                    <a:pt x="9716" y="10488"/>
                    <a:pt x="10607" y="10821"/>
                  </a:cubicBezTo>
                  <a:cubicBezTo>
                    <a:pt x="10833" y="10892"/>
                    <a:pt x="11047" y="10976"/>
                    <a:pt x="11225" y="11082"/>
                  </a:cubicBezTo>
                  <a:cubicBezTo>
                    <a:pt x="11428" y="11177"/>
                    <a:pt x="11606" y="11272"/>
                    <a:pt x="11761" y="11391"/>
                  </a:cubicBezTo>
                  <a:cubicBezTo>
                    <a:pt x="12081" y="11605"/>
                    <a:pt x="12319" y="11867"/>
                    <a:pt x="12509" y="12070"/>
                  </a:cubicBezTo>
                  <a:cubicBezTo>
                    <a:pt x="12890" y="12498"/>
                    <a:pt x="13104" y="12735"/>
                    <a:pt x="13104" y="12735"/>
                  </a:cubicBezTo>
                  <a:cubicBezTo>
                    <a:pt x="13104" y="12735"/>
                    <a:pt x="12926" y="12474"/>
                    <a:pt x="12593" y="11998"/>
                  </a:cubicBezTo>
                  <a:cubicBezTo>
                    <a:pt x="12414" y="11772"/>
                    <a:pt x="12200" y="11486"/>
                    <a:pt x="11891" y="11225"/>
                  </a:cubicBezTo>
                  <a:cubicBezTo>
                    <a:pt x="11594" y="10952"/>
                    <a:pt x="11201" y="10678"/>
                    <a:pt x="10738" y="10500"/>
                  </a:cubicBezTo>
                  <a:cubicBezTo>
                    <a:pt x="9811" y="10083"/>
                    <a:pt x="8657" y="9846"/>
                    <a:pt x="7433" y="9703"/>
                  </a:cubicBezTo>
                  <a:cubicBezTo>
                    <a:pt x="6231" y="9536"/>
                    <a:pt x="4864" y="9549"/>
                    <a:pt x="3699" y="9240"/>
                  </a:cubicBezTo>
                  <a:cubicBezTo>
                    <a:pt x="3401" y="9180"/>
                    <a:pt x="3164" y="9026"/>
                    <a:pt x="2891" y="8931"/>
                  </a:cubicBezTo>
                  <a:cubicBezTo>
                    <a:pt x="2653" y="8764"/>
                    <a:pt x="2439" y="8598"/>
                    <a:pt x="2236" y="8407"/>
                  </a:cubicBezTo>
                  <a:lnTo>
                    <a:pt x="1761" y="7718"/>
                  </a:lnTo>
                  <a:cubicBezTo>
                    <a:pt x="1654" y="7444"/>
                    <a:pt x="1547" y="7182"/>
                    <a:pt x="1440" y="6909"/>
                  </a:cubicBezTo>
                  <a:cubicBezTo>
                    <a:pt x="1321" y="6659"/>
                    <a:pt x="1274" y="6374"/>
                    <a:pt x="1178" y="6088"/>
                  </a:cubicBezTo>
                  <a:cubicBezTo>
                    <a:pt x="1118" y="5815"/>
                    <a:pt x="1047" y="5565"/>
                    <a:pt x="1023" y="5304"/>
                  </a:cubicBezTo>
                  <a:cubicBezTo>
                    <a:pt x="941" y="4793"/>
                    <a:pt x="941" y="4293"/>
                    <a:pt x="988" y="3853"/>
                  </a:cubicBezTo>
                  <a:cubicBezTo>
                    <a:pt x="1083" y="2973"/>
                    <a:pt x="1488" y="2367"/>
                    <a:pt x="1832" y="2260"/>
                  </a:cubicBezTo>
                  <a:cubicBezTo>
                    <a:pt x="1941" y="2209"/>
                    <a:pt x="2039" y="2193"/>
                    <a:pt x="2121" y="2193"/>
                  </a:cubicBezTo>
                  <a:cubicBezTo>
                    <a:pt x="2263" y="2193"/>
                    <a:pt x="2358" y="2241"/>
                    <a:pt x="2384" y="2241"/>
                  </a:cubicBezTo>
                  <a:cubicBezTo>
                    <a:pt x="2389" y="2241"/>
                    <a:pt x="2391" y="2240"/>
                    <a:pt x="2391" y="2236"/>
                  </a:cubicBezTo>
                  <a:cubicBezTo>
                    <a:pt x="2510" y="2640"/>
                    <a:pt x="2640" y="3033"/>
                    <a:pt x="2759" y="3354"/>
                  </a:cubicBezTo>
                  <a:cubicBezTo>
                    <a:pt x="2902" y="3758"/>
                    <a:pt x="3045" y="4032"/>
                    <a:pt x="3045" y="4032"/>
                  </a:cubicBezTo>
                  <a:cubicBezTo>
                    <a:pt x="3045" y="4032"/>
                    <a:pt x="3164" y="3746"/>
                    <a:pt x="3211" y="3295"/>
                  </a:cubicBezTo>
                  <a:cubicBezTo>
                    <a:pt x="3247" y="2854"/>
                    <a:pt x="3247" y="2260"/>
                    <a:pt x="3068" y="1677"/>
                  </a:cubicBezTo>
                  <a:cubicBezTo>
                    <a:pt x="2962" y="1392"/>
                    <a:pt x="2867" y="1107"/>
                    <a:pt x="2700" y="857"/>
                  </a:cubicBezTo>
                  <a:cubicBezTo>
                    <a:pt x="2545" y="607"/>
                    <a:pt x="2331" y="405"/>
                    <a:pt x="2153" y="251"/>
                  </a:cubicBezTo>
                  <a:cubicBezTo>
                    <a:pt x="1963" y="108"/>
                    <a:pt x="1761" y="37"/>
                    <a:pt x="1618" y="13"/>
                  </a:cubicBezTo>
                  <a:cubicBezTo>
                    <a:pt x="1488" y="0"/>
                    <a:pt x="1404" y="0"/>
                    <a:pt x="14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6586878" y="3382333"/>
              <a:ext cx="209756" cy="166571"/>
            </a:xfrm>
            <a:custGeom>
              <a:rect b="b" l="l" r="r" t="t"/>
              <a:pathLst>
                <a:path extrusionOk="0" h="4590" w="5780">
                  <a:moveTo>
                    <a:pt x="1" y="0"/>
                  </a:moveTo>
                  <a:cubicBezTo>
                    <a:pt x="1" y="0"/>
                    <a:pt x="132" y="464"/>
                    <a:pt x="441" y="1142"/>
                  </a:cubicBezTo>
                  <a:cubicBezTo>
                    <a:pt x="584" y="1487"/>
                    <a:pt x="809" y="1855"/>
                    <a:pt x="1107" y="2212"/>
                  </a:cubicBezTo>
                  <a:cubicBezTo>
                    <a:pt x="1250" y="2402"/>
                    <a:pt x="1392" y="2605"/>
                    <a:pt x="1559" y="2782"/>
                  </a:cubicBezTo>
                  <a:lnTo>
                    <a:pt x="2117" y="3270"/>
                  </a:lnTo>
                  <a:cubicBezTo>
                    <a:pt x="2498" y="3603"/>
                    <a:pt x="2938" y="3841"/>
                    <a:pt x="3354" y="4055"/>
                  </a:cubicBezTo>
                  <a:cubicBezTo>
                    <a:pt x="3556" y="4186"/>
                    <a:pt x="3782" y="4233"/>
                    <a:pt x="3984" y="4304"/>
                  </a:cubicBezTo>
                  <a:cubicBezTo>
                    <a:pt x="4186" y="4364"/>
                    <a:pt x="4376" y="4447"/>
                    <a:pt x="4555" y="4483"/>
                  </a:cubicBezTo>
                  <a:cubicBezTo>
                    <a:pt x="4973" y="4571"/>
                    <a:pt x="5310" y="4589"/>
                    <a:pt x="5524" y="4589"/>
                  </a:cubicBezTo>
                  <a:cubicBezTo>
                    <a:pt x="5688" y="4589"/>
                    <a:pt x="5779" y="4578"/>
                    <a:pt x="5779" y="4578"/>
                  </a:cubicBezTo>
                  <a:cubicBezTo>
                    <a:pt x="5779" y="4578"/>
                    <a:pt x="5673" y="4518"/>
                    <a:pt x="5483" y="4436"/>
                  </a:cubicBezTo>
                  <a:cubicBezTo>
                    <a:pt x="5280" y="4364"/>
                    <a:pt x="5031" y="4198"/>
                    <a:pt x="4709" y="4055"/>
                  </a:cubicBezTo>
                  <a:cubicBezTo>
                    <a:pt x="4400" y="3889"/>
                    <a:pt x="4056" y="3675"/>
                    <a:pt x="3699" y="3437"/>
                  </a:cubicBezTo>
                  <a:cubicBezTo>
                    <a:pt x="3520" y="3318"/>
                    <a:pt x="3354" y="3187"/>
                    <a:pt x="3164" y="3068"/>
                  </a:cubicBezTo>
                  <a:cubicBezTo>
                    <a:pt x="2962" y="2961"/>
                    <a:pt x="2807" y="2782"/>
                    <a:pt x="2629" y="2640"/>
                  </a:cubicBezTo>
                  <a:cubicBezTo>
                    <a:pt x="2260" y="2367"/>
                    <a:pt x="1927" y="2069"/>
                    <a:pt x="1642" y="1749"/>
                  </a:cubicBezTo>
                  <a:cubicBezTo>
                    <a:pt x="1488" y="1593"/>
                    <a:pt x="1333" y="1451"/>
                    <a:pt x="1178" y="1320"/>
                  </a:cubicBezTo>
                  <a:cubicBezTo>
                    <a:pt x="1023" y="1189"/>
                    <a:pt x="928" y="1023"/>
                    <a:pt x="809" y="892"/>
                  </a:cubicBezTo>
                  <a:cubicBezTo>
                    <a:pt x="370" y="34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6301675" y="3100251"/>
              <a:ext cx="111773" cy="121172"/>
            </a:xfrm>
            <a:custGeom>
              <a:rect b="b" l="l" r="r" t="t"/>
              <a:pathLst>
                <a:path extrusionOk="0" h="3339" w="3080">
                  <a:moveTo>
                    <a:pt x="2461" y="0"/>
                  </a:moveTo>
                  <a:cubicBezTo>
                    <a:pt x="2402" y="0"/>
                    <a:pt x="2338" y="3"/>
                    <a:pt x="2271" y="9"/>
                  </a:cubicBezTo>
                  <a:cubicBezTo>
                    <a:pt x="2141" y="9"/>
                    <a:pt x="2022" y="68"/>
                    <a:pt x="1880" y="92"/>
                  </a:cubicBezTo>
                  <a:cubicBezTo>
                    <a:pt x="1737" y="128"/>
                    <a:pt x="1570" y="152"/>
                    <a:pt x="1439" y="247"/>
                  </a:cubicBezTo>
                  <a:cubicBezTo>
                    <a:pt x="1154" y="401"/>
                    <a:pt x="881" y="604"/>
                    <a:pt x="667" y="877"/>
                  </a:cubicBezTo>
                  <a:cubicBezTo>
                    <a:pt x="429" y="1127"/>
                    <a:pt x="286" y="1436"/>
                    <a:pt x="191" y="1733"/>
                  </a:cubicBezTo>
                  <a:cubicBezTo>
                    <a:pt x="48" y="2007"/>
                    <a:pt x="25" y="2304"/>
                    <a:pt x="25" y="2541"/>
                  </a:cubicBezTo>
                  <a:cubicBezTo>
                    <a:pt x="1" y="3029"/>
                    <a:pt x="60" y="3339"/>
                    <a:pt x="60" y="3339"/>
                  </a:cubicBezTo>
                  <a:cubicBezTo>
                    <a:pt x="60" y="3339"/>
                    <a:pt x="262" y="3065"/>
                    <a:pt x="453" y="2673"/>
                  </a:cubicBezTo>
                  <a:cubicBezTo>
                    <a:pt x="524" y="2459"/>
                    <a:pt x="667" y="2245"/>
                    <a:pt x="821" y="2042"/>
                  </a:cubicBezTo>
                  <a:cubicBezTo>
                    <a:pt x="892" y="1923"/>
                    <a:pt x="976" y="1828"/>
                    <a:pt x="1035" y="1698"/>
                  </a:cubicBezTo>
                  <a:cubicBezTo>
                    <a:pt x="1095" y="1579"/>
                    <a:pt x="1201" y="1508"/>
                    <a:pt x="1285" y="1400"/>
                  </a:cubicBezTo>
                  <a:cubicBezTo>
                    <a:pt x="1428" y="1175"/>
                    <a:pt x="1629" y="1020"/>
                    <a:pt x="1820" y="853"/>
                  </a:cubicBezTo>
                  <a:cubicBezTo>
                    <a:pt x="2010" y="687"/>
                    <a:pt x="2212" y="544"/>
                    <a:pt x="2403" y="449"/>
                  </a:cubicBezTo>
                  <a:cubicBezTo>
                    <a:pt x="2593" y="354"/>
                    <a:pt x="2747" y="235"/>
                    <a:pt x="2878" y="200"/>
                  </a:cubicBezTo>
                  <a:cubicBezTo>
                    <a:pt x="2997" y="140"/>
                    <a:pt x="3080" y="116"/>
                    <a:pt x="3080" y="116"/>
                  </a:cubicBezTo>
                  <a:cubicBezTo>
                    <a:pt x="3080" y="116"/>
                    <a:pt x="2848" y="0"/>
                    <a:pt x="24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6373312" y="3391406"/>
              <a:ext cx="105314" cy="312421"/>
            </a:xfrm>
            <a:custGeom>
              <a:rect b="b" l="l" r="r" t="t"/>
              <a:pathLst>
                <a:path extrusionOk="0" h="8609" w="2902">
                  <a:moveTo>
                    <a:pt x="1154" y="0"/>
                  </a:moveTo>
                  <a:cubicBezTo>
                    <a:pt x="1368" y="357"/>
                    <a:pt x="1309" y="738"/>
                    <a:pt x="1237" y="1106"/>
                  </a:cubicBezTo>
                  <a:cubicBezTo>
                    <a:pt x="1177" y="1486"/>
                    <a:pt x="1047" y="1855"/>
                    <a:pt x="928" y="2212"/>
                  </a:cubicBezTo>
                  <a:cubicBezTo>
                    <a:pt x="654" y="2937"/>
                    <a:pt x="381" y="3686"/>
                    <a:pt x="83" y="4387"/>
                  </a:cubicBezTo>
                  <a:cubicBezTo>
                    <a:pt x="1" y="4566"/>
                    <a:pt x="36" y="4780"/>
                    <a:pt x="191" y="4923"/>
                  </a:cubicBezTo>
                  <a:lnTo>
                    <a:pt x="215" y="4947"/>
                  </a:lnTo>
                  <a:cubicBezTo>
                    <a:pt x="476" y="5208"/>
                    <a:pt x="762" y="5446"/>
                    <a:pt x="1023" y="5708"/>
                  </a:cubicBezTo>
                  <a:cubicBezTo>
                    <a:pt x="1272" y="5993"/>
                    <a:pt x="1534" y="6255"/>
                    <a:pt x="1748" y="6564"/>
                  </a:cubicBezTo>
                  <a:cubicBezTo>
                    <a:pt x="1998" y="6849"/>
                    <a:pt x="2176" y="7182"/>
                    <a:pt x="2355" y="7515"/>
                  </a:cubicBezTo>
                  <a:cubicBezTo>
                    <a:pt x="2545" y="7859"/>
                    <a:pt x="2675" y="8216"/>
                    <a:pt x="2783" y="8609"/>
                  </a:cubicBezTo>
                  <a:cubicBezTo>
                    <a:pt x="2902" y="8205"/>
                    <a:pt x="2842" y="7788"/>
                    <a:pt x="2794" y="7372"/>
                  </a:cubicBezTo>
                  <a:cubicBezTo>
                    <a:pt x="2771" y="7158"/>
                    <a:pt x="2688" y="6968"/>
                    <a:pt x="2628" y="6765"/>
                  </a:cubicBezTo>
                  <a:cubicBezTo>
                    <a:pt x="2580" y="6551"/>
                    <a:pt x="2474" y="6373"/>
                    <a:pt x="2390" y="6183"/>
                  </a:cubicBezTo>
                  <a:cubicBezTo>
                    <a:pt x="2236" y="5779"/>
                    <a:pt x="1951" y="5457"/>
                    <a:pt x="1713" y="5113"/>
                  </a:cubicBezTo>
                  <a:cubicBezTo>
                    <a:pt x="1594" y="4934"/>
                    <a:pt x="1427" y="4804"/>
                    <a:pt x="1285" y="4649"/>
                  </a:cubicBezTo>
                  <a:lnTo>
                    <a:pt x="1082" y="4459"/>
                  </a:lnTo>
                  <a:cubicBezTo>
                    <a:pt x="1344" y="3793"/>
                    <a:pt x="1546" y="3116"/>
                    <a:pt x="1653" y="2390"/>
                  </a:cubicBezTo>
                  <a:cubicBezTo>
                    <a:pt x="1700" y="1974"/>
                    <a:pt x="1748" y="1557"/>
                    <a:pt x="1713" y="1129"/>
                  </a:cubicBezTo>
                  <a:cubicBezTo>
                    <a:pt x="1677" y="915"/>
                    <a:pt x="1641" y="701"/>
                    <a:pt x="1558" y="500"/>
                  </a:cubicBezTo>
                  <a:cubicBezTo>
                    <a:pt x="1486" y="286"/>
                    <a:pt x="1332" y="107"/>
                    <a:pt x="11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6545907" y="3163577"/>
              <a:ext cx="182140" cy="178220"/>
            </a:xfrm>
            <a:custGeom>
              <a:rect b="b" l="l" r="r" t="t"/>
              <a:pathLst>
                <a:path extrusionOk="0" h="4911" w="5019">
                  <a:moveTo>
                    <a:pt x="1" y="0"/>
                  </a:moveTo>
                  <a:cubicBezTo>
                    <a:pt x="1" y="0"/>
                    <a:pt x="179" y="309"/>
                    <a:pt x="535" y="714"/>
                  </a:cubicBezTo>
                  <a:cubicBezTo>
                    <a:pt x="714" y="915"/>
                    <a:pt x="963" y="1118"/>
                    <a:pt x="1249" y="1296"/>
                  </a:cubicBezTo>
                  <a:cubicBezTo>
                    <a:pt x="1463" y="1475"/>
                    <a:pt x="1737" y="1594"/>
                    <a:pt x="2010" y="1700"/>
                  </a:cubicBezTo>
                  <a:lnTo>
                    <a:pt x="2010" y="1927"/>
                  </a:lnTo>
                  <a:cubicBezTo>
                    <a:pt x="2022" y="2259"/>
                    <a:pt x="2105" y="2699"/>
                    <a:pt x="2152" y="3139"/>
                  </a:cubicBezTo>
                  <a:cubicBezTo>
                    <a:pt x="2236" y="3579"/>
                    <a:pt x="2355" y="4019"/>
                    <a:pt x="2403" y="4340"/>
                  </a:cubicBezTo>
                  <a:cubicBezTo>
                    <a:pt x="2474" y="4661"/>
                    <a:pt x="2545" y="4910"/>
                    <a:pt x="2545" y="4910"/>
                  </a:cubicBezTo>
                  <a:cubicBezTo>
                    <a:pt x="2545" y="4910"/>
                    <a:pt x="2640" y="4709"/>
                    <a:pt x="2759" y="4364"/>
                  </a:cubicBezTo>
                  <a:cubicBezTo>
                    <a:pt x="2902" y="4007"/>
                    <a:pt x="2913" y="3555"/>
                    <a:pt x="2961" y="3092"/>
                  </a:cubicBezTo>
                  <a:cubicBezTo>
                    <a:pt x="2973" y="2675"/>
                    <a:pt x="2949" y="2271"/>
                    <a:pt x="2913" y="1938"/>
                  </a:cubicBezTo>
                  <a:lnTo>
                    <a:pt x="2913" y="1938"/>
                  </a:lnTo>
                  <a:cubicBezTo>
                    <a:pt x="3021" y="1962"/>
                    <a:pt x="3140" y="1974"/>
                    <a:pt x="3235" y="1986"/>
                  </a:cubicBezTo>
                  <a:cubicBezTo>
                    <a:pt x="3313" y="1991"/>
                    <a:pt x="3390" y="1993"/>
                    <a:pt x="3465" y="1993"/>
                  </a:cubicBezTo>
                  <a:cubicBezTo>
                    <a:pt x="3722" y="1993"/>
                    <a:pt x="3960" y="1966"/>
                    <a:pt x="4162" y="1938"/>
                  </a:cubicBezTo>
                  <a:cubicBezTo>
                    <a:pt x="4697" y="1855"/>
                    <a:pt x="5018" y="1653"/>
                    <a:pt x="5018" y="1653"/>
                  </a:cubicBezTo>
                  <a:cubicBezTo>
                    <a:pt x="5018" y="1653"/>
                    <a:pt x="4662" y="1594"/>
                    <a:pt x="4174" y="1486"/>
                  </a:cubicBezTo>
                  <a:cubicBezTo>
                    <a:pt x="3924" y="1451"/>
                    <a:pt x="3639" y="1356"/>
                    <a:pt x="3354" y="1284"/>
                  </a:cubicBezTo>
                  <a:cubicBezTo>
                    <a:pt x="3127" y="1201"/>
                    <a:pt x="2890" y="1166"/>
                    <a:pt x="2652" y="1082"/>
                  </a:cubicBezTo>
                  <a:cubicBezTo>
                    <a:pt x="2593" y="1023"/>
                    <a:pt x="2509" y="987"/>
                    <a:pt x="2414" y="987"/>
                  </a:cubicBezTo>
                  <a:cubicBezTo>
                    <a:pt x="2117" y="904"/>
                    <a:pt x="1843" y="796"/>
                    <a:pt x="1582" y="666"/>
                  </a:cubicBezTo>
                  <a:cubicBezTo>
                    <a:pt x="1309" y="547"/>
                    <a:pt x="1011" y="487"/>
                    <a:pt x="809" y="345"/>
                  </a:cubicBezTo>
                  <a:cubicBezTo>
                    <a:pt x="357" y="119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6449629" y="2394048"/>
              <a:ext cx="247752" cy="117543"/>
            </a:xfrm>
            <a:custGeom>
              <a:rect b="b" l="l" r="r" t="t"/>
              <a:pathLst>
                <a:path extrusionOk="0" h="3239" w="6827">
                  <a:moveTo>
                    <a:pt x="714" y="1"/>
                  </a:moveTo>
                  <a:cubicBezTo>
                    <a:pt x="554" y="1"/>
                    <a:pt x="429" y="79"/>
                    <a:pt x="323" y="100"/>
                  </a:cubicBezTo>
                  <a:cubicBezTo>
                    <a:pt x="109" y="231"/>
                    <a:pt x="2" y="314"/>
                    <a:pt x="2" y="314"/>
                  </a:cubicBezTo>
                  <a:cubicBezTo>
                    <a:pt x="0" y="316"/>
                    <a:pt x="1" y="317"/>
                    <a:pt x="4" y="317"/>
                  </a:cubicBezTo>
                  <a:cubicBezTo>
                    <a:pt x="28" y="317"/>
                    <a:pt x="193" y="254"/>
                    <a:pt x="407" y="254"/>
                  </a:cubicBezTo>
                  <a:cubicBezTo>
                    <a:pt x="617" y="254"/>
                    <a:pt x="874" y="314"/>
                    <a:pt x="1096" y="552"/>
                  </a:cubicBezTo>
                  <a:cubicBezTo>
                    <a:pt x="1357" y="778"/>
                    <a:pt x="1547" y="1170"/>
                    <a:pt x="1809" y="1586"/>
                  </a:cubicBezTo>
                  <a:cubicBezTo>
                    <a:pt x="1940" y="1801"/>
                    <a:pt x="2071" y="2026"/>
                    <a:pt x="2273" y="2252"/>
                  </a:cubicBezTo>
                  <a:cubicBezTo>
                    <a:pt x="2463" y="2466"/>
                    <a:pt x="2725" y="2739"/>
                    <a:pt x="3212" y="2776"/>
                  </a:cubicBezTo>
                  <a:cubicBezTo>
                    <a:pt x="3557" y="2763"/>
                    <a:pt x="3510" y="2728"/>
                    <a:pt x="3771" y="2644"/>
                  </a:cubicBezTo>
                  <a:lnTo>
                    <a:pt x="4092" y="2502"/>
                  </a:lnTo>
                  <a:cubicBezTo>
                    <a:pt x="4295" y="2419"/>
                    <a:pt x="4509" y="2359"/>
                    <a:pt x="4710" y="2324"/>
                  </a:cubicBezTo>
                  <a:cubicBezTo>
                    <a:pt x="4848" y="2300"/>
                    <a:pt x="4981" y="2287"/>
                    <a:pt x="5109" y="2287"/>
                  </a:cubicBezTo>
                  <a:cubicBezTo>
                    <a:pt x="5180" y="2287"/>
                    <a:pt x="5249" y="2291"/>
                    <a:pt x="5317" y="2300"/>
                  </a:cubicBezTo>
                  <a:cubicBezTo>
                    <a:pt x="5507" y="2324"/>
                    <a:pt x="5685" y="2383"/>
                    <a:pt x="5840" y="2454"/>
                  </a:cubicBezTo>
                  <a:cubicBezTo>
                    <a:pt x="6161" y="2620"/>
                    <a:pt x="6411" y="2787"/>
                    <a:pt x="6565" y="2977"/>
                  </a:cubicBezTo>
                  <a:lnTo>
                    <a:pt x="6827" y="3239"/>
                  </a:lnTo>
                  <a:cubicBezTo>
                    <a:pt x="6827" y="3239"/>
                    <a:pt x="6791" y="3108"/>
                    <a:pt x="6708" y="2882"/>
                  </a:cubicBezTo>
                  <a:cubicBezTo>
                    <a:pt x="6613" y="2692"/>
                    <a:pt x="6435" y="2347"/>
                    <a:pt x="6089" y="2074"/>
                  </a:cubicBezTo>
                  <a:cubicBezTo>
                    <a:pt x="5923" y="1943"/>
                    <a:pt x="5698" y="1824"/>
                    <a:pt x="5460" y="1729"/>
                  </a:cubicBezTo>
                  <a:cubicBezTo>
                    <a:pt x="5236" y="1654"/>
                    <a:pt x="4994" y="1608"/>
                    <a:pt x="4741" y="1608"/>
                  </a:cubicBezTo>
                  <a:cubicBezTo>
                    <a:pt x="4711" y="1608"/>
                    <a:pt x="4681" y="1609"/>
                    <a:pt x="4651" y="1610"/>
                  </a:cubicBezTo>
                  <a:cubicBezTo>
                    <a:pt x="4377" y="1634"/>
                    <a:pt x="4081" y="1669"/>
                    <a:pt x="3819" y="1777"/>
                  </a:cubicBezTo>
                  <a:lnTo>
                    <a:pt x="3415" y="1943"/>
                  </a:lnTo>
                  <a:cubicBezTo>
                    <a:pt x="3415" y="1942"/>
                    <a:pt x="3414" y="1942"/>
                    <a:pt x="3412" y="1942"/>
                  </a:cubicBezTo>
                  <a:cubicBezTo>
                    <a:pt x="3390" y="1942"/>
                    <a:pt x="3253" y="1986"/>
                    <a:pt x="3212" y="1986"/>
                  </a:cubicBezTo>
                  <a:cubicBezTo>
                    <a:pt x="3198" y="1986"/>
                    <a:pt x="3195" y="1981"/>
                    <a:pt x="3212" y="1967"/>
                  </a:cubicBezTo>
                  <a:lnTo>
                    <a:pt x="3212" y="1967"/>
                  </a:lnTo>
                  <a:cubicBezTo>
                    <a:pt x="3210" y="1968"/>
                    <a:pt x="3207" y="1968"/>
                    <a:pt x="3204" y="1968"/>
                  </a:cubicBezTo>
                  <a:cubicBezTo>
                    <a:pt x="3154" y="1968"/>
                    <a:pt x="2978" y="1886"/>
                    <a:pt x="2844" y="1729"/>
                  </a:cubicBezTo>
                  <a:cubicBezTo>
                    <a:pt x="2701" y="1563"/>
                    <a:pt x="2535" y="1384"/>
                    <a:pt x="2392" y="1182"/>
                  </a:cubicBezTo>
                  <a:cubicBezTo>
                    <a:pt x="2094" y="802"/>
                    <a:pt x="1750" y="421"/>
                    <a:pt x="1370" y="183"/>
                  </a:cubicBezTo>
                  <a:cubicBezTo>
                    <a:pt x="1193" y="73"/>
                    <a:pt x="984" y="3"/>
                    <a:pt x="813" y="3"/>
                  </a:cubicBezTo>
                  <a:cubicBezTo>
                    <a:pt x="800" y="3"/>
                    <a:pt x="788" y="4"/>
                    <a:pt x="775" y="5"/>
                  </a:cubicBezTo>
                  <a:cubicBezTo>
                    <a:pt x="754" y="2"/>
                    <a:pt x="734" y="1"/>
                    <a:pt x="71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6288284" y="2689775"/>
              <a:ext cx="241256" cy="313727"/>
            </a:xfrm>
            <a:custGeom>
              <a:rect b="b" l="l" r="r" t="t"/>
              <a:pathLst>
                <a:path extrusionOk="0" h="8645" w="6648">
                  <a:moveTo>
                    <a:pt x="6648" y="1"/>
                  </a:moveTo>
                  <a:cubicBezTo>
                    <a:pt x="6648" y="1"/>
                    <a:pt x="6458" y="36"/>
                    <a:pt x="6125" y="96"/>
                  </a:cubicBezTo>
                  <a:cubicBezTo>
                    <a:pt x="5958" y="107"/>
                    <a:pt x="5779" y="215"/>
                    <a:pt x="5542" y="298"/>
                  </a:cubicBezTo>
                  <a:cubicBezTo>
                    <a:pt x="5304" y="381"/>
                    <a:pt x="5102" y="559"/>
                    <a:pt x="4852" y="738"/>
                  </a:cubicBezTo>
                  <a:cubicBezTo>
                    <a:pt x="4638" y="952"/>
                    <a:pt x="4389" y="1190"/>
                    <a:pt x="4222" y="1499"/>
                  </a:cubicBezTo>
                  <a:cubicBezTo>
                    <a:pt x="4032" y="1808"/>
                    <a:pt x="3889" y="2153"/>
                    <a:pt x="3806" y="2533"/>
                  </a:cubicBezTo>
                  <a:cubicBezTo>
                    <a:pt x="3734" y="2902"/>
                    <a:pt x="3663" y="3306"/>
                    <a:pt x="3687" y="3698"/>
                  </a:cubicBezTo>
                  <a:lnTo>
                    <a:pt x="3723" y="4293"/>
                  </a:lnTo>
                  <a:cubicBezTo>
                    <a:pt x="3711" y="4340"/>
                    <a:pt x="3758" y="4709"/>
                    <a:pt x="3699" y="4733"/>
                  </a:cubicBezTo>
                  <a:cubicBezTo>
                    <a:pt x="3675" y="4887"/>
                    <a:pt x="3461" y="5137"/>
                    <a:pt x="3176" y="5280"/>
                  </a:cubicBezTo>
                  <a:cubicBezTo>
                    <a:pt x="2902" y="5447"/>
                    <a:pt x="2581" y="5601"/>
                    <a:pt x="2260" y="5732"/>
                  </a:cubicBezTo>
                  <a:cubicBezTo>
                    <a:pt x="1606" y="6005"/>
                    <a:pt x="964" y="6314"/>
                    <a:pt x="524" y="6766"/>
                  </a:cubicBezTo>
                  <a:cubicBezTo>
                    <a:pt x="299" y="6992"/>
                    <a:pt x="156" y="7254"/>
                    <a:pt x="96" y="7503"/>
                  </a:cubicBezTo>
                  <a:cubicBezTo>
                    <a:pt x="1" y="7741"/>
                    <a:pt x="48" y="7967"/>
                    <a:pt x="25" y="8134"/>
                  </a:cubicBezTo>
                  <a:cubicBezTo>
                    <a:pt x="96" y="8467"/>
                    <a:pt x="143" y="8645"/>
                    <a:pt x="143" y="8645"/>
                  </a:cubicBezTo>
                  <a:cubicBezTo>
                    <a:pt x="143" y="8645"/>
                    <a:pt x="156" y="8467"/>
                    <a:pt x="180" y="8134"/>
                  </a:cubicBezTo>
                  <a:cubicBezTo>
                    <a:pt x="239" y="7991"/>
                    <a:pt x="251" y="7788"/>
                    <a:pt x="370" y="7611"/>
                  </a:cubicBezTo>
                  <a:cubicBezTo>
                    <a:pt x="465" y="7432"/>
                    <a:pt x="631" y="7265"/>
                    <a:pt x="822" y="7099"/>
                  </a:cubicBezTo>
                  <a:cubicBezTo>
                    <a:pt x="1226" y="6790"/>
                    <a:pt x="1844" y="6623"/>
                    <a:pt x="2510" y="6398"/>
                  </a:cubicBezTo>
                  <a:cubicBezTo>
                    <a:pt x="2843" y="6279"/>
                    <a:pt x="3211" y="6171"/>
                    <a:pt x="3568" y="5957"/>
                  </a:cubicBezTo>
                  <a:cubicBezTo>
                    <a:pt x="3925" y="5756"/>
                    <a:pt x="4353" y="5458"/>
                    <a:pt x="4484" y="4863"/>
                  </a:cubicBezTo>
                  <a:cubicBezTo>
                    <a:pt x="4567" y="4531"/>
                    <a:pt x="4508" y="4507"/>
                    <a:pt x="4508" y="4186"/>
                  </a:cubicBezTo>
                  <a:lnTo>
                    <a:pt x="4472" y="3663"/>
                  </a:lnTo>
                  <a:cubicBezTo>
                    <a:pt x="4448" y="3318"/>
                    <a:pt x="4460" y="2985"/>
                    <a:pt x="4495" y="2664"/>
                  </a:cubicBezTo>
                  <a:cubicBezTo>
                    <a:pt x="4555" y="2355"/>
                    <a:pt x="4614" y="2046"/>
                    <a:pt x="4745" y="1772"/>
                  </a:cubicBezTo>
                  <a:cubicBezTo>
                    <a:pt x="4841" y="1487"/>
                    <a:pt x="5018" y="1273"/>
                    <a:pt x="5173" y="1059"/>
                  </a:cubicBezTo>
                  <a:cubicBezTo>
                    <a:pt x="5364" y="881"/>
                    <a:pt x="5506" y="667"/>
                    <a:pt x="5697" y="559"/>
                  </a:cubicBezTo>
                  <a:cubicBezTo>
                    <a:pt x="5875" y="440"/>
                    <a:pt x="6017" y="298"/>
                    <a:pt x="6172" y="239"/>
                  </a:cubicBezTo>
                  <a:cubicBezTo>
                    <a:pt x="6469" y="96"/>
                    <a:pt x="6648" y="1"/>
                    <a:pt x="66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6899299" y="2834754"/>
              <a:ext cx="167914" cy="217087"/>
            </a:xfrm>
            <a:custGeom>
              <a:rect b="b" l="l" r="r" t="t"/>
              <a:pathLst>
                <a:path extrusionOk="0" h="5982" w="4627">
                  <a:moveTo>
                    <a:pt x="4626" y="1"/>
                  </a:moveTo>
                  <a:cubicBezTo>
                    <a:pt x="4626" y="1"/>
                    <a:pt x="4483" y="12"/>
                    <a:pt x="4257" y="49"/>
                  </a:cubicBezTo>
                  <a:cubicBezTo>
                    <a:pt x="4043" y="84"/>
                    <a:pt x="3662" y="191"/>
                    <a:pt x="3330" y="464"/>
                  </a:cubicBezTo>
                  <a:cubicBezTo>
                    <a:pt x="3175" y="607"/>
                    <a:pt x="2997" y="786"/>
                    <a:pt x="2866" y="1000"/>
                  </a:cubicBezTo>
                  <a:cubicBezTo>
                    <a:pt x="2724" y="1214"/>
                    <a:pt x="2616" y="1463"/>
                    <a:pt x="2545" y="1725"/>
                  </a:cubicBezTo>
                  <a:cubicBezTo>
                    <a:pt x="2497" y="1999"/>
                    <a:pt x="2438" y="2284"/>
                    <a:pt x="2462" y="2557"/>
                  </a:cubicBezTo>
                  <a:lnTo>
                    <a:pt x="2486" y="2985"/>
                  </a:lnTo>
                  <a:cubicBezTo>
                    <a:pt x="2486" y="2985"/>
                    <a:pt x="2485" y="2985"/>
                    <a:pt x="2485" y="2985"/>
                  </a:cubicBezTo>
                  <a:cubicBezTo>
                    <a:pt x="2475" y="2985"/>
                    <a:pt x="2495" y="3260"/>
                    <a:pt x="2466" y="3260"/>
                  </a:cubicBezTo>
                  <a:cubicBezTo>
                    <a:pt x="2465" y="3260"/>
                    <a:pt x="2463" y="3260"/>
                    <a:pt x="2462" y="3259"/>
                  </a:cubicBezTo>
                  <a:cubicBezTo>
                    <a:pt x="2462" y="3294"/>
                    <a:pt x="2355" y="3461"/>
                    <a:pt x="2164" y="3556"/>
                  </a:cubicBezTo>
                  <a:cubicBezTo>
                    <a:pt x="1986" y="3663"/>
                    <a:pt x="1772" y="3770"/>
                    <a:pt x="1546" y="3865"/>
                  </a:cubicBezTo>
                  <a:cubicBezTo>
                    <a:pt x="1107" y="4055"/>
                    <a:pt x="655" y="4293"/>
                    <a:pt x="346" y="4626"/>
                  </a:cubicBezTo>
                  <a:cubicBezTo>
                    <a:pt x="0" y="4971"/>
                    <a:pt x="13" y="5399"/>
                    <a:pt x="24" y="5625"/>
                  </a:cubicBezTo>
                  <a:cubicBezTo>
                    <a:pt x="84" y="5862"/>
                    <a:pt x="119" y="5981"/>
                    <a:pt x="119" y="5981"/>
                  </a:cubicBezTo>
                  <a:cubicBezTo>
                    <a:pt x="119" y="5981"/>
                    <a:pt x="155" y="5839"/>
                    <a:pt x="179" y="5625"/>
                  </a:cubicBezTo>
                  <a:cubicBezTo>
                    <a:pt x="238" y="5411"/>
                    <a:pt x="369" y="5149"/>
                    <a:pt x="642" y="4971"/>
                  </a:cubicBezTo>
                  <a:cubicBezTo>
                    <a:pt x="916" y="4768"/>
                    <a:pt x="1332" y="4673"/>
                    <a:pt x="1796" y="4531"/>
                  </a:cubicBezTo>
                  <a:cubicBezTo>
                    <a:pt x="2034" y="4448"/>
                    <a:pt x="2296" y="4377"/>
                    <a:pt x="2557" y="4222"/>
                  </a:cubicBezTo>
                  <a:cubicBezTo>
                    <a:pt x="2819" y="4079"/>
                    <a:pt x="3139" y="3865"/>
                    <a:pt x="3258" y="3389"/>
                  </a:cubicBezTo>
                  <a:cubicBezTo>
                    <a:pt x="3306" y="3104"/>
                    <a:pt x="3271" y="3140"/>
                    <a:pt x="3271" y="2878"/>
                  </a:cubicBezTo>
                  <a:lnTo>
                    <a:pt x="3234" y="2533"/>
                  </a:lnTo>
                  <a:cubicBezTo>
                    <a:pt x="3223" y="2308"/>
                    <a:pt x="3223" y="2081"/>
                    <a:pt x="3247" y="1867"/>
                  </a:cubicBezTo>
                  <a:cubicBezTo>
                    <a:pt x="3282" y="1653"/>
                    <a:pt x="3306" y="1452"/>
                    <a:pt x="3389" y="1273"/>
                  </a:cubicBezTo>
                  <a:cubicBezTo>
                    <a:pt x="3448" y="1083"/>
                    <a:pt x="3556" y="928"/>
                    <a:pt x="3651" y="786"/>
                  </a:cubicBezTo>
                  <a:cubicBezTo>
                    <a:pt x="3876" y="512"/>
                    <a:pt x="4091" y="310"/>
                    <a:pt x="4305" y="191"/>
                  </a:cubicBezTo>
                  <a:cubicBezTo>
                    <a:pt x="4507" y="84"/>
                    <a:pt x="4626" y="1"/>
                    <a:pt x="462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6783643" y="3810374"/>
              <a:ext cx="234433" cy="130717"/>
            </a:xfrm>
            <a:custGeom>
              <a:rect b="b" l="l" r="r" t="t"/>
              <a:pathLst>
                <a:path extrusionOk="0" h="3602" w="646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25" y="132"/>
                    <a:pt x="96" y="357"/>
                  </a:cubicBezTo>
                  <a:cubicBezTo>
                    <a:pt x="167" y="547"/>
                    <a:pt x="322" y="904"/>
                    <a:pt x="631" y="1189"/>
                  </a:cubicBezTo>
                  <a:cubicBezTo>
                    <a:pt x="785" y="1332"/>
                    <a:pt x="1000" y="1463"/>
                    <a:pt x="1226" y="1570"/>
                  </a:cubicBezTo>
                  <a:cubicBezTo>
                    <a:pt x="1464" y="1677"/>
                    <a:pt x="1725" y="1749"/>
                    <a:pt x="2011" y="1749"/>
                  </a:cubicBezTo>
                  <a:cubicBezTo>
                    <a:pt x="2272" y="1749"/>
                    <a:pt x="2569" y="1736"/>
                    <a:pt x="2843" y="1653"/>
                  </a:cubicBezTo>
                  <a:lnTo>
                    <a:pt x="3187" y="1546"/>
                  </a:lnTo>
                  <a:cubicBezTo>
                    <a:pt x="3263" y="1521"/>
                    <a:pt x="3380" y="1496"/>
                    <a:pt x="3426" y="1496"/>
                  </a:cubicBezTo>
                  <a:cubicBezTo>
                    <a:pt x="3445" y="1496"/>
                    <a:pt x="3451" y="1500"/>
                    <a:pt x="3437" y="1511"/>
                  </a:cubicBezTo>
                  <a:cubicBezTo>
                    <a:pt x="3461" y="1511"/>
                    <a:pt x="3651" y="1594"/>
                    <a:pt x="3770" y="1772"/>
                  </a:cubicBezTo>
                  <a:cubicBezTo>
                    <a:pt x="3901" y="1939"/>
                    <a:pt x="4043" y="2140"/>
                    <a:pt x="4175" y="2331"/>
                  </a:cubicBezTo>
                  <a:cubicBezTo>
                    <a:pt x="4448" y="2735"/>
                    <a:pt x="4757" y="3115"/>
                    <a:pt x="5114" y="3377"/>
                  </a:cubicBezTo>
                  <a:cubicBezTo>
                    <a:pt x="5280" y="3508"/>
                    <a:pt x="5494" y="3591"/>
                    <a:pt x="5684" y="3591"/>
                  </a:cubicBezTo>
                  <a:cubicBezTo>
                    <a:pt x="5720" y="3598"/>
                    <a:pt x="5754" y="3601"/>
                    <a:pt x="5788" y="3601"/>
                  </a:cubicBezTo>
                  <a:cubicBezTo>
                    <a:pt x="5923" y="3601"/>
                    <a:pt x="6041" y="3553"/>
                    <a:pt x="6136" y="3544"/>
                  </a:cubicBezTo>
                  <a:cubicBezTo>
                    <a:pt x="6350" y="3425"/>
                    <a:pt x="6458" y="3353"/>
                    <a:pt x="6458" y="3353"/>
                  </a:cubicBezTo>
                  <a:cubicBezTo>
                    <a:pt x="6459" y="3351"/>
                    <a:pt x="6458" y="3350"/>
                    <a:pt x="6453" y="3350"/>
                  </a:cubicBezTo>
                  <a:cubicBezTo>
                    <a:pt x="6427" y="3350"/>
                    <a:pt x="6309" y="3381"/>
                    <a:pt x="6152" y="3381"/>
                  </a:cubicBezTo>
                  <a:cubicBezTo>
                    <a:pt x="5935" y="3381"/>
                    <a:pt x="5642" y="3321"/>
                    <a:pt x="5411" y="3033"/>
                  </a:cubicBezTo>
                  <a:cubicBezTo>
                    <a:pt x="5173" y="2795"/>
                    <a:pt x="5007" y="2402"/>
                    <a:pt x="4793" y="1974"/>
                  </a:cubicBezTo>
                  <a:cubicBezTo>
                    <a:pt x="4674" y="1760"/>
                    <a:pt x="4567" y="1522"/>
                    <a:pt x="4376" y="1297"/>
                  </a:cubicBezTo>
                  <a:cubicBezTo>
                    <a:pt x="4210" y="1070"/>
                    <a:pt x="3972" y="785"/>
                    <a:pt x="3496" y="702"/>
                  </a:cubicBezTo>
                  <a:cubicBezTo>
                    <a:pt x="3453" y="699"/>
                    <a:pt x="3415" y="697"/>
                    <a:pt x="3381" y="697"/>
                  </a:cubicBezTo>
                  <a:cubicBezTo>
                    <a:pt x="3172" y="697"/>
                    <a:pt x="3120" y="753"/>
                    <a:pt x="2997" y="774"/>
                  </a:cubicBezTo>
                  <a:lnTo>
                    <a:pt x="2617" y="904"/>
                  </a:lnTo>
                  <a:cubicBezTo>
                    <a:pt x="2415" y="975"/>
                    <a:pt x="2201" y="1023"/>
                    <a:pt x="1998" y="1047"/>
                  </a:cubicBezTo>
                  <a:cubicBezTo>
                    <a:pt x="1924" y="1051"/>
                    <a:pt x="1849" y="1054"/>
                    <a:pt x="1776" y="1054"/>
                  </a:cubicBezTo>
                  <a:cubicBezTo>
                    <a:pt x="1650" y="1054"/>
                    <a:pt x="1528" y="1046"/>
                    <a:pt x="1416" y="1023"/>
                  </a:cubicBezTo>
                  <a:cubicBezTo>
                    <a:pt x="1226" y="975"/>
                    <a:pt x="1047" y="916"/>
                    <a:pt x="904" y="833"/>
                  </a:cubicBezTo>
                  <a:cubicBezTo>
                    <a:pt x="608" y="655"/>
                    <a:pt x="381" y="464"/>
                    <a:pt x="239" y="274"/>
                  </a:cubicBezTo>
                  <a:cubicBezTo>
                    <a:pt x="84" y="95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8700" y="357888"/>
            <a:ext cx="4122826" cy="4427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6"/>
          <p:cNvSpPr txBox="1"/>
          <p:nvPr>
            <p:ph idx="4294967295" type="title"/>
          </p:nvPr>
        </p:nvSpPr>
        <p:spPr>
          <a:xfrm>
            <a:off x="720000" y="3373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Responses for prior SD 80 at Different Coherences</a:t>
            </a:r>
            <a:endParaRPr/>
          </a:p>
        </p:txBody>
      </p:sp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600" y="1017725"/>
            <a:ext cx="3398799" cy="3647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 txBox="1"/>
          <p:nvPr>
            <p:ph idx="4294967295" type="title"/>
          </p:nvPr>
        </p:nvSpPr>
        <p:spPr>
          <a:xfrm>
            <a:off x="720000" y="445025"/>
            <a:ext cx="7704000" cy="24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the switching behavior </a:t>
            </a:r>
            <a:r>
              <a:rPr lang="en-GB"/>
              <a:t>occur?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does learning priors affect switching?</a:t>
            </a:r>
            <a:endParaRPr/>
          </a:p>
        </p:txBody>
      </p:sp>
      <p:sp>
        <p:nvSpPr>
          <p:cNvPr id="333" name="Google Shape;333;p37"/>
          <p:cNvSpPr txBox="1"/>
          <p:nvPr>
            <p:ph idx="4294967295" type="body"/>
          </p:nvPr>
        </p:nvSpPr>
        <p:spPr>
          <a:xfrm>
            <a:off x="3298800" y="2897825"/>
            <a:ext cx="5125200" cy="17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Approaches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Recreating the bimodal distribution with a Switching Behavior model like L&amp;Q (2017)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Identifying latent states with Hidden Markov Modeling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Exploring how…underlying mechanisms in a Spiking Neural Network model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across blocks</a:t>
            </a:r>
            <a:endParaRPr/>
          </a:p>
        </p:txBody>
      </p:sp>
      <p:sp>
        <p:nvSpPr>
          <p:cNvPr id="339" name="Google Shape;339;p38"/>
          <p:cNvSpPr txBox="1"/>
          <p:nvPr>
            <p:ph idx="1" type="body"/>
          </p:nvPr>
        </p:nvSpPr>
        <p:spPr>
          <a:xfrm>
            <a:off x="720000" y="1152475"/>
            <a:ext cx="3339600" cy="27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901" y="1152475"/>
            <a:ext cx="6609226" cy="363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Recreating switching observer model</a:t>
            </a:r>
            <a:endParaRPr/>
          </a:p>
        </p:txBody>
      </p:sp>
      <p:sp>
        <p:nvSpPr>
          <p:cNvPr id="346" name="Google Shape;346;p39"/>
          <p:cNvSpPr txBox="1"/>
          <p:nvPr>
            <p:ph idx="1" type="body"/>
          </p:nvPr>
        </p:nvSpPr>
        <p:spPr>
          <a:xfrm>
            <a:off x="333500" y="1143050"/>
            <a:ext cx="3339600" cy="27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Generate Inputs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Generate prior and sensory distribution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-GB"/>
              <a:t>Implement the Switching observer Model</a:t>
            </a:r>
            <a:endParaRPr/>
          </a:p>
        </p:txBody>
      </p:sp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9" y="1372350"/>
            <a:ext cx="3339602" cy="278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9713" y="1316925"/>
            <a:ext cx="3584175" cy="2981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29225" y="1070276"/>
            <a:ext cx="4130925" cy="3634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Recreating switching observer model</a:t>
            </a:r>
            <a:endParaRPr/>
          </a:p>
        </p:txBody>
      </p:sp>
      <p:sp>
        <p:nvSpPr>
          <p:cNvPr id="355" name="Google Shape;355;p40"/>
          <p:cNvSpPr txBox="1"/>
          <p:nvPr>
            <p:ph idx="1" type="body"/>
          </p:nvPr>
        </p:nvSpPr>
        <p:spPr>
          <a:xfrm>
            <a:off x="427775" y="1152475"/>
            <a:ext cx="3339600" cy="27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4. 	</a:t>
            </a:r>
            <a:r>
              <a:rPr lang="en-GB"/>
              <a:t>Fit the Model to Human Data</a:t>
            </a:r>
            <a:endParaRPr/>
          </a:p>
        </p:txBody>
      </p:sp>
      <p:pic>
        <p:nvPicPr>
          <p:cNvPr id="356" name="Google Shape;35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9650" y="1073735"/>
            <a:ext cx="2989050" cy="198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6775" y="3280525"/>
            <a:ext cx="2456824" cy="148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6008" y="1529575"/>
            <a:ext cx="2456826" cy="1344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10975" y="2453975"/>
            <a:ext cx="3261699" cy="230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oke (CVA) Disease by Slidesgo">
  <a:themeElements>
    <a:clrScheme name="Simple Light">
      <a:dk1>
        <a:srgbClr val="00FFFF"/>
      </a:dk1>
      <a:lt1>
        <a:srgbClr val="024256"/>
      </a:lt1>
      <a:dk2>
        <a:srgbClr val="47D9BF"/>
      </a:dk2>
      <a:lt2>
        <a:srgbClr val="D7FDF7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